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53"/>
  </p:notesMasterIdLst>
  <p:handoutMasterIdLst>
    <p:handoutMasterId r:id="rId54"/>
  </p:handoutMasterIdLst>
  <p:sldIdLst>
    <p:sldId id="256" r:id="rId5"/>
    <p:sldId id="828" r:id="rId6"/>
    <p:sldId id="836" r:id="rId7"/>
    <p:sldId id="855" r:id="rId8"/>
    <p:sldId id="856" r:id="rId9"/>
    <p:sldId id="837" r:id="rId10"/>
    <p:sldId id="838" r:id="rId11"/>
    <p:sldId id="869" r:id="rId12"/>
    <p:sldId id="863" r:id="rId13"/>
    <p:sldId id="864" r:id="rId14"/>
    <p:sldId id="866" r:id="rId15"/>
    <p:sldId id="877" r:id="rId16"/>
    <p:sldId id="304" r:id="rId17"/>
    <p:sldId id="852" r:id="rId18"/>
    <p:sldId id="853" r:id="rId19"/>
    <p:sldId id="868" r:id="rId20"/>
    <p:sldId id="305" r:id="rId21"/>
    <p:sldId id="859" r:id="rId22"/>
    <p:sldId id="860" r:id="rId23"/>
    <p:sldId id="858" r:id="rId24"/>
    <p:sldId id="871" r:id="rId25"/>
    <p:sldId id="872" r:id="rId26"/>
    <p:sldId id="873" r:id="rId27"/>
    <p:sldId id="857" r:id="rId28"/>
    <p:sldId id="307" r:id="rId29"/>
    <p:sldId id="309" r:id="rId30"/>
    <p:sldId id="312" r:id="rId31"/>
    <p:sldId id="313" r:id="rId32"/>
    <p:sldId id="879" r:id="rId33"/>
    <p:sldId id="314" r:id="rId34"/>
    <p:sldId id="316" r:id="rId35"/>
    <p:sldId id="880" r:id="rId36"/>
    <p:sldId id="321" r:id="rId37"/>
    <p:sldId id="317" r:id="rId38"/>
    <p:sldId id="318" r:id="rId39"/>
    <p:sldId id="319" r:id="rId40"/>
    <p:sldId id="320" r:id="rId41"/>
    <p:sldId id="325" r:id="rId42"/>
    <p:sldId id="881" r:id="rId43"/>
    <p:sldId id="323" r:id="rId44"/>
    <p:sldId id="884" r:id="rId45"/>
    <p:sldId id="885" r:id="rId46"/>
    <p:sldId id="327" r:id="rId47"/>
    <p:sldId id="326" r:id="rId48"/>
    <p:sldId id="328" r:id="rId49"/>
    <p:sldId id="886" r:id="rId50"/>
    <p:sldId id="330" r:id="rId51"/>
    <p:sldId id="331" r:id="rId52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935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0E6D5"/>
    <a:srgbClr val="B1D5B9"/>
    <a:srgbClr val="0000FF"/>
    <a:srgbClr val="FFE87E"/>
    <a:srgbClr val="FFC5C4"/>
    <a:srgbClr val="EDEDED"/>
    <a:srgbClr val="9449A1"/>
    <a:srgbClr val="4472C4"/>
    <a:srgbClr val="BE97C3"/>
    <a:srgbClr val="9157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3FC65F7-71FC-4C48-8995-D11548BB17C8}" v="1107" dt="2023-01-02T14:09:33.084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>
        <p:guide orient="horz" pos="935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notesMaster" Target="notesMasters/notesMaster1.xml"/><Relationship Id="rId58" Type="http://schemas.openxmlformats.org/officeDocument/2006/relationships/tableStyles" Target="tableStyles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microsoft.com/office/2016/11/relationships/changesInfo" Target="changesInfos/changesInfo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theme" Target="theme/theme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se Eduarda Paixão de Moraes" userId="ed9e5288-1c22-4d51-b69f-ec30695ef7d2" providerId="ADAL" clId="{33FC65F7-71FC-4C48-8995-D11548BB17C8}"/>
    <pc:docChg chg="undo redo custSel addSld delSld modSld sldOrd">
      <pc:chgData name="Laise Eduarda Paixão de Moraes" userId="ed9e5288-1c22-4d51-b69f-ec30695ef7d2" providerId="ADAL" clId="{33FC65F7-71FC-4C48-8995-D11548BB17C8}" dt="2023-01-02T14:09:39.667" v="7411" actId="47"/>
      <pc:docMkLst>
        <pc:docMk/>
      </pc:docMkLst>
      <pc:sldChg chg="addSp delSp modSp del mod">
        <pc:chgData name="Laise Eduarda Paixão de Moraes" userId="ed9e5288-1c22-4d51-b69f-ec30695ef7d2" providerId="ADAL" clId="{33FC65F7-71FC-4C48-8995-D11548BB17C8}" dt="2023-01-02T11:29:18.682" v="1943" actId="2696"/>
        <pc:sldMkLst>
          <pc:docMk/>
          <pc:sldMk cId="3318463179" sldId="304"/>
        </pc:sldMkLst>
        <pc:spChg chg="add del mod">
          <ac:chgData name="Laise Eduarda Paixão de Moraes" userId="ed9e5288-1c22-4d51-b69f-ec30695ef7d2" providerId="ADAL" clId="{33FC65F7-71FC-4C48-8995-D11548BB17C8}" dt="2023-01-02T10:48:00.531" v="879" actId="478"/>
          <ac:spMkLst>
            <pc:docMk/>
            <pc:sldMk cId="3318463179" sldId="304"/>
            <ac:spMk id="3" creationId="{7236FD9A-4FDB-D27C-3EC8-C9A4E904B2BD}"/>
          </ac:spMkLst>
        </pc:spChg>
        <pc:spChg chg="add mod">
          <ac:chgData name="Laise Eduarda Paixão de Moraes" userId="ed9e5288-1c22-4d51-b69f-ec30695ef7d2" providerId="ADAL" clId="{33FC65F7-71FC-4C48-8995-D11548BB17C8}" dt="2023-01-02T10:56:20.704" v="1064" actId="571"/>
          <ac:spMkLst>
            <pc:docMk/>
            <pc:sldMk cId="3318463179" sldId="304"/>
            <ac:spMk id="4" creationId="{759AE6EB-1200-A57A-C431-AA97C58A807E}"/>
          </ac:spMkLst>
        </pc:spChg>
        <pc:spChg chg="add del">
          <ac:chgData name="Laise Eduarda Paixão de Moraes" userId="ed9e5288-1c22-4d51-b69f-ec30695ef7d2" providerId="ADAL" clId="{33FC65F7-71FC-4C48-8995-D11548BB17C8}" dt="2023-01-02T10:56:21.816" v="1066" actId="21"/>
          <ac:spMkLst>
            <pc:docMk/>
            <pc:sldMk cId="3318463179" sldId="304"/>
            <ac:spMk id="19" creationId="{A5547C28-DD02-F5A5-5425-0489DA3A5D94}"/>
          </ac:spMkLst>
        </pc:spChg>
      </pc:sldChg>
      <pc:sldChg chg="addSp delSp modSp add mod ord">
        <pc:chgData name="Laise Eduarda Paixão de Moraes" userId="ed9e5288-1c22-4d51-b69f-ec30695ef7d2" providerId="ADAL" clId="{33FC65F7-71FC-4C48-8995-D11548BB17C8}" dt="2023-01-02T13:01:06.827" v="6163" actId="20577"/>
        <pc:sldMkLst>
          <pc:docMk/>
          <pc:sldMk cId="4088449690" sldId="304"/>
        </pc:sldMkLst>
        <pc:spChg chg="mod">
          <ac:chgData name="Laise Eduarda Paixão de Moraes" userId="ed9e5288-1c22-4d51-b69f-ec30695ef7d2" providerId="ADAL" clId="{33FC65F7-71FC-4C48-8995-D11548BB17C8}" dt="2023-01-02T12:42:34.675" v="5163" actId="6549"/>
          <ac:spMkLst>
            <pc:docMk/>
            <pc:sldMk cId="4088449690" sldId="304"/>
            <ac:spMk id="2" creationId="{0C5A3B1F-432D-56AD-0E67-94A8C1770958}"/>
          </ac:spMkLst>
        </pc:spChg>
        <pc:spChg chg="add mod">
          <ac:chgData name="Laise Eduarda Paixão de Moraes" userId="ed9e5288-1c22-4d51-b69f-ec30695ef7d2" providerId="ADAL" clId="{33FC65F7-71FC-4C48-8995-D11548BB17C8}" dt="2023-01-02T13:01:06.673" v="6162" actId="20577"/>
          <ac:spMkLst>
            <pc:docMk/>
            <pc:sldMk cId="4088449690" sldId="304"/>
            <ac:spMk id="4" creationId="{F75EBF42-9495-AD38-0DE9-A92B493C5D07}"/>
          </ac:spMkLst>
        </pc:spChg>
        <pc:spChg chg="del">
          <ac:chgData name="Laise Eduarda Paixão de Moraes" userId="ed9e5288-1c22-4d51-b69f-ec30695ef7d2" providerId="ADAL" clId="{33FC65F7-71FC-4C48-8995-D11548BB17C8}" dt="2023-01-02T12:41:49.213" v="5114" actId="478"/>
          <ac:spMkLst>
            <pc:docMk/>
            <pc:sldMk cId="4088449690" sldId="304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33FC65F7-71FC-4C48-8995-D11548BB17C8}" dt="2023-01-02T13:01:06.827" v="6163" actId="20577"/>
          <ac:spMkLst>
            <pc:docMk/>
            <pc:sldMk cId="4088449690" sldId="304"/>
            <ac:spMk id="33" creationId="{2D22322F-E79D-4BEF-8038-DE2C8F5CCA40}"/>
          </ac:spMkLst>
        </pc:spChg>
        <pc:spChg chg="del">
          <ac:chgData name="Laise Eduarda Paixão de Moraes" userId="ed9e5288-1c22-4d51-b69f-ec30695ef7d2" providerId="ADAL" clId="{33FC65F7-71FC-4C48-8995-D11548BB17C8}" dt="2023-01-02T12:41:42.535" v="5113" actId="478"/>
          <ac:spMkLst>
            <pc:docMk/>
            <pc:sldMk cId="4088449690" sldId="304"/>
            <ac:spMk id="225" creationId="{963D3CF0-92CD-A79F-3009-8C7B27528689}"/>
          </ac:spMkLst>
        </pc:spChg>
        <pc:spChg chg="del">
          <ac:chgData name="Laise Eduarda Paixão de Moraes" userId="ed9e5288-1c22-4d51-b69f-ec30695ef7d2" providerId="ADAL" clId="{33FC65F7-71FC-4C48-8995-D11548BB17C8}" dt="2023-01-02T12:41:42.535" v="5113" actId="478"/>
          <ac:spMkLst>
            <pc:docMk/>
            <pc:sldMk cId="4088449690" sldId="304"/>
            <ac:spMk id="226" creationId="{90FCE901-8B47-4A2C-4326-BC257F7EEC6C}"/>
          </ac:spMkLst>
        </pc:spChg>
        <pc:grpChg chg="del">
          <ac:chgData name="Laise Eduarda Paixão de Moraes" userId="ed9e5288-1c22-4d51-b69f-ec30695ef7d2" providerId="ADAL" clId="{33FC65F7-71FC-4C48-8995-D11548BB17C8}" dt="2023-01-02T12:41:39.103" v="5112" actId="478"/>
          <ac:grpSpMkLst>
            <pc:docMk/>
            <pc:sldMk cId="4088449690" sldId="304"/>
            <ac:grpSpMk id="11" creationId="{8A749EED-9B22-78A5-AC5E-C3CDDE8E4047}"/>
          </ac:grpSpMkLst>
        </pc:grpChg>
        <pc:grpChg chg="del">
          <ac:chgData name="Laise Eduarda Paixão de Moraes" userId="ed9e5288-1c22-4d51-b69f-ec30695ef7d2" providerId="ADAL" clId="{33FC65F7-71FC-4C48-8995-D11548BB17C8}" dt="2023-01-02T12:41:39.103" v="5112" actId="478"/>
          <ac:grpSpMkLst>
            <pc:docMk/>
            <pc:sldMk cId="4088449690" sldId="304"/>
            <ac:grpSpMk id="223" creationId="{AA0B29AA-A3F5-4643-B22E-6904522AA6D2}"/>
          </ac:grpSpMkLst>
        </pc:grpChg>
        <pc:picChg chg="add del mod">
          <ac:chgData name="Laise Eduarda Paixão de Moraes" userId="ed9e5288-1c22-4d51-b69f-ec30695ef7d2" providerId="ADAL" clId="{33FC65F7-71FC-4C48-8995-D11548BB17C8}" dt="2023-01-02T11:30:25.706" v="1967" actId="21"/>
          <ac:picMkLst>
            <pc:docMk/>
            <pc:sldMk cId="4088449690" sldId="304"/>
            <ac:picMk id="3" creationId="{FE2BF31D-5679-B8D8-EE26-22106109B2C9}"/>
          </ac:picMkLst>
        </pc:picChg>
      </pc:sldChg>
      <pc:sldChg chg="del">
        <pc:chgData name="Laise Eduarda Paixão de Moraes" userId="ed9e5288-1c22-4d51-b69f-ec30695ef7d2" providerId="ADAL" clId="{33FC65F7-71FC-4C48-8995-D11548BB17C8}" dt="2023-01-02T11:29:18.682" v="1943" actId="2696"/>
        <pc:sldMkLst>
          <pc:docMk/>
          <pc:sldMk cId="381028010" sldId="305"/>
        </pc:sldMkLst>
      </pc:sldChg>
      <pc:sldChg chg="addSp delSp modSp add mod ord">
        <pc:chgData name="Laise Eduarda Paixão de Moraes" userId="ed9e5288-1c22-4d51-b69f-ec30695ef7d2" providerId="ADAL" clId="{33FC65F7-71FC-4C48-8995-D11548BB17C8}" dt="2023-01-02T12:39:02.248" v="5057"/>
        <pc:sldMkLst>
          <pc:docMk/>
          <pc:sldMk cId="2002947508" sldId="305"/>
        </pc:sldMkLst>
        <pc:spChg chg="del">
          <ac:chgData name="Laise Eduarda Paixão de Moraes" userId="ed9e5288-1c22-4d51-b69f-ec30695ef7d2" providerId="ADAL" clId="{33FC65F7-71FC-4C48-8995-D11548BB17C8}" dt="2023-01-02T11:36:11.619" v="2540" actId="478"/>
          <ac:spMkLst>
            <pc:docMk/>
            <pc:sldMk cId="2002947508" sldId="305"/>
            <ac:spMk id="12" creationId="{ADC45D00-E519-E8E4-1C20-E4D9CE3383FC}"/>
          </ac:spMkLst>
        </pc:spChg>
        <pc:spChg chg="mod">
          <ac:chgData name="Laise Eduarda Paixão de Moraes" userId="ed9e5288-1c22-4d51-b69f-ec30695ef7d2" providerId="ADAL" clId="{33FC65F7-71FC-4C48-8995-D11548BB17C8}" dt="2023-01-02T11:41:30.485" v="2569" actId="14100"/>
          <ac:spMkLst>
            <pc:docMk/>
            <pc:sldMk cId="2002947508" sldId="305"/>
            <ac:spMk id="13" creationId="{C39F8D3C-623B-A5B1-E062-5F59F75872E1}"/>
          </ac:spMkLst>
        </pc:spChg>
        <pc:spChg chg="mod">
          <ac:chgData name="Laise Eduarda Paixão de Moraes" userId="ed9e5288-1c22-4d51-b69f-ec30695ef7d2" providerId="ADAL" clId="{33FC65F7-71FC-4C48-8995-D11548BB17C8}" dt="2023-01-02T12:39:02.248" v="5057"/>
          <ac:spMkLst>
            <pc:docMk/>
            <pc:sldMk cId="2002947508" sldId="305"/>
            <ac:spMk id="33" creationId="{2D22322F-E79D-4BEF-8038-DE2C8F5CCA40}"/>
          </ac:spMkLst>
        </pc:spChg>
        <pc:spChg chg="mod">
          <ac:chgData name="Laise Eduarda Paixão de Moraes" userId="ed9e5288-1c22-4d51-b69f-ec30695ef7d2" providerId="ADAL" clId="{33FC65F7-71FC-4C48-8995-D11548BB17C8}" dt="2023-01-02T11:43:08.860" v="2586" actId="6549"/>
          <ac:spMkLst>
            <pc:docMk/>
            <pc:sldMk cId="2002947508" sldId="305"/>
            <ac:spMk id="83" creationId="{97E56A8B-6310-D2F7-C169-F991FD83264F}"/>
          </ac:spMkLst>
        </pc:spChg>
        <pc:grpChg chg="del">
          <ac:chgData name="Laise Eduarda Paixão de Moraes" userId="ed9e5288-1c22-4d51-b69f-ec30695ef7d2" providerId="ADAL" clId="{33FC65F7-71FC-4C48-8995-D11548BB17C8}" dt="2023-01-02T11:36:07.005" v="2538" actId="478"/>
          <ac:grpSpMkLst>
            <pc:docMk/>
            <pc:sldMk cId="2002947508" sldId="305"/>
            <ac:grpSpMk id="14" creationId="{309D88A0-7685-855F-9D6F-78F607473FF2}"/>
          </ac:grpSpMkLst>
        </pc:grpChg>
        <pc:grpChg chg="del">
          <ac:chgData name="Laise Eduarda Paixão de Moraes" userId="ed9e5288-1c22-4d51-b69f-ec30695ef7d2" providerId="ADAL" clId="{33FC65F7-71FC-4C48-8995-D11548BB17C8}" dt="2023-01-02T11:36:07.005" v="2538" actId="478"/>
          <ac:grpSpMkLst>
            <pc:docMk/>
            <pc:sldMk cId="2002947508" sldId="305"/>
            <ac:grpSpMk id="37" creationId="{CBC6F764-0CAD-4D6D-E0DF-2F6FD2091BD0}"/>
          </ac:grpSpMkLst>
        </pc:grpChg>
        <pc:grpChg chg="del">
          <ac:chgData name="Laise Eduarda Paixão de Moraes" userId="ed9e5288-1c22-4d51-b69f-ec30695ef7d2" providerId="ADAL" clId="{33FC65F7-71FC-4C48-8995-D11548BB17C8}" dt="2023-01-02T11:30:52.580" v="1971" actId="478"/>
          <ac:grpSpMkLst>
            <pc:docMk/>
            <pc:sldMk cId="2002947508" sldId="305"/>
            <ac:grpSpMk id="82" creationId="{3621ECB1-C156-7573-1E45-696E0B8082AF}"/>
          </ac:grpSpMkLst>
        </pc:grpChg>
        <pc:picChg chg="add del mod">
          <ac:chgData name="Laise Eduarda Paixão de Moraes" userId="ed9e5288-1c22-4d51-b69f-ec30695ef7d2" providerId="ADAL" clId="{33FC65F7-71FC-4C48-8995-D11548BB17C8}" dt="2023-01-02T11:30:50.126" v="1970" actId="21"/>
          <ac:picMkLst>
            <pc:docMk/>
            <pc:sldMk cId="2002947508" sldId="305"/>
            <ac:picMk id="2" creationId="{0F1DA3F9-A817-776F-3A06-77F7C9637AFE}"/>
          </ac:picMkLst>
        </pc:picChg>
        <pc:picChg chg="add del mod">
          <ac:chgData name="Laise Eduarda Paixão de Moraes" userId="ed9e5288-1c22-4d51-b69f-ec30695ef7d2" providerId="ADAL" clId="{33FC65F7-71FC-4C48-8995-D11548BB17C8}" dt="2023-01-02T11:36:01.051" v="2536" actId="478"/>
          <ac:picMkLst>
            <pc:docMk/>
            <pc:sldMk cId="2002947508" sldId="305"/>
            <ac:picMk id="3" creationId="{B1DC6236-80D9-90A9-E219-4E9A73844FA9}"/>
          </ac:picMkLst>
        </pc:picChg>
        <pc:picChg chg="add mod">
          <ac:chgData name="Laise Eduarda Paixão de Moraes" userId="ed9e5288-1c22-4d51-b69f-ec30695ef7d2" providerId="ADAL" clId="{33FC65F7-71FC-4C48-8995-D11548BB17C8}" dt="2023-01-02T11:36:44.635" v="2559" actId="1035"/>
          <ac:picMkLst>
            <pc:docMk/>
            <pc:sldMk cId="2002947508" sldId="305"/>
            <ac:picMk id="12290" creationId="{289FCEC0-BEB6-242D-B971-45BC293C71E9}"/>
          </ac:picMkLst>
        </pc:picChg>
        <pc:picChg chg="add del mod">
          <ac:chgData name="Laise Eduarda Paixão de Moraes" userId="ed9e5288-1c22-4d51-b69f-ec30695ef7d2" providerId="ADAL" clId="{33FC65F7-71FC-4C48-8995-D11548BB17C8}" dt="2023-01-02T11:41:24.015" v="2568" actId="14100"/>
          <ac:picMkLst>
            <pc:docMk/>
            <pc:sldMk cId="2002947508" sldId="305"/>
            <ac:picMk id="12292" creationId="{D0E3B909-18C2-B453-2ADE-B01FEC424ADD}"/>
          </ac:picMkLst>
        </pc:picChg>
      </pc:sldChg>
      <pc:sldChg chg="addSp delSp modSp del mod">
        <pc:chgData name="Laise Eduarda Paixão de Moraes" userId="ed9e5288-1c22-4d51-b69f-ec30695ef7d2" providerId="ADAL" clId="{33FC65F7-71FC-4C48-8995-D11548BB17C8}" dt="2023-01-02T13:28:47.206" v="6923" actId="47"/>
        <pc:sldMkLst>
          <pc:docMk/>
          <pc:sldMk cId="974333793" sldId="306"/>
        </pc:sldMkLst>
        <pc:spChg chg="add 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2" creationId="{3A32F235-73C7-682A-4226-77F75A55F506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1" creationId="{E754FA74-71A7-BBC3-9DC3-DE2F1A1FF137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2" creationId="{93A2588B-D8E9-ACFB-6CDA-B43CBAB8CE48}"/>
          </ac:spMkLst>
        </pc:spChg>
        <pc:spChg chg="add 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3" creationId="{15A266C4-61B8-757E-115C-196A1CBC17A6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4" creationId="{7F688D2F-A006-9D1B-B4C3-EBAC1AFD223C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5" creationId="{4A3EDAFA-260D-951A-84B6-E2821CF6B04F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6" creationId="{9C455627-5838-1EA9-792E-0FA9FC3AB2D0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7" creationId="{8B3B2243-314F-654A-33A6-A8B5CCCDC51A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18" creationId="{B4CA73DA-215C-C04B-6C51-AFC51074A4D0}"/>
          </ac:spMkLst>
        </pc:spChg>
        <pc:spChg chg="del">
          <ac:chgData name="Laise Eduarda Paixão de Moraes" userId="ed9e5288-1c22-4d51-b69f-ec30695ef7d2" providerId="ADAL" clId="{33FC65F7-71FC-4C48-8995-D11548BB17C8}" dt="2023-01-02T13:28:33.042" v="6916" actId="21"/>
          <ac:spMkLst>
            <pc:docMk/>
            <pc:sldMk cId="974333793" sldId="306"/>
            <ac:spMk id="20" creationId="{29CB5825-B490-0E3B-FA92-5BEA1DA160D3}"/>
          </ac:spMkLst>
        </pc:spChg>
        <pc:spChg chg="mod">
          <ac:chgData name="Laise Eduarda Paixão de Moraes" userId="ed9e5288-1c22-4d51-b69f-ec30695ef7d2" providerId="ADAL" clId="{33FC65F7-71FC-4C48-8995-D11548BB17C8}" dt="2023-01-02T13:24:15.880" v="6844"/>
          <ac:spMkLst>
            <pc:docMk/>
            <pc:sldMk cId="974333793" sldId="306"/>
            <ac:spMk id="33" creationId="{2D22322F-E79D-4BEF-8038-DE2C8F5CCA40}"/>
          </ac:spMkLst>
        </pc:spChg>
        <pc:picChg chg="add del">
          <ac:chgData name="Laise Eduarda Paixão de Moraes" userId="ed9e5288-1c22-4d51-b69f-ec30695ef7d2" providerId="ADAL" clId="{33FC65F7-71FC-4C48-8995-D11548BB17C8}" dt="2023-01-02T13:28:33.042" v="6916" actId="21"/>
          <ac:picMkLst>
            <pc:docMk/>
            <pc:sldMk cId="974333793" sldId="306"/>
            <ac:picMk id="4" creationId="{25DB2B8C-0514-3747-9E56-CB8F54D2E99B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3:32:07.149" v="6996" actId="1038"/>
        <pc:sldMkLst>
          <pc:docMk/>
          <pc:sldMk cId="6179227" sldId="307"/>
        </pc:sldMkLst>
        <pc:spChg chg="del">
          <ac:chgData name="Laise Eduarda Paixão de Moraes" userId="ed9e5288-1c22-4d51-b69f-ec30695ef7d2" providerId="ADAL" clId="{33FC65F7-71FC-4C48-8995-D11548BB17C8}" dt="2023-01-02T13:28:06.546" v="6912" actId="478"/>
          <ac:spMkLst>
            <pc:docMk/>
            <pc:sldMk cId="6179227" sldId="307"/>
            <ac:spMk id="2" creationId="{3A32F235-73C7-682A-4226-77F75A55F506}"/>
          </ac:spMkLst>
        </pc:spChg>
        <pc:spChg chg="add del mod">
          <ac:chgData name="Laise Eduarda Paixão de Moraes" userId="ed9e5288-1c22-4d51-b69f-ec30695ef7d2" providerId="ADAL" clId="{33FC65F7-71FC-4C48-8995-D11548BB17C8}" dt="2023-01-02T13:32:07.149" v="6996" actId="1038"/>
          <ac:spMkLst>
            <pc:docMk/>
            <pc:sldMk cId="6179227" sldId="307"/>
            <ac:spMk id="6" creationId="{F2DAD4A5-455E-FBA1-2D6A-0A00D78FECF3}"/>
          </ac:spMkLst>
        </pc:sp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4" creationId="{4178C6FD-C15B-8AEA-0A13-FC136955E7FD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5" creationId="{D670A334-7125-C702-B5CF-21063E91B4D9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15" creationId="{6B5004F5-69D7-F029-7EE7-4C89B064FD2E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21" creationId="{5EB105B2-0552-34E0-8514-D051131D37EA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30" creationId="{D1AD04BE-CA57-4A32-EE58-2C8FDD46F6D7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31" creationId="{1361E2FC-88E6-75FE-4CC7-DE60FCC30D81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32" creationId="{00980DBF-517D-284F-A949-1B967C0F0093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07.149" v="6996" actId="1038"/>
          <ac:cxnSpMkLst>
            <pc:docMk/>
            <pc:sldMk cId="6179227" sldId="307"/>
            <ac:cxnSpMk id="35" creationId="{29D3248F-7001-27F1-EDAF-49C7ECE1C991}"/>
          </ac:cxnSpMkLst>
        </pc:cxnChg>
      </pc:sldChg>
      <pc:sldChg chg="add del">
        <pc:chgData name="Laise Eduarda Paixão de Moraes" userId="ed9e5288-1c22-4d51-b69f-ec30695ef7d2" providerId="ADAL" clId="{33FC65F7-71FC-4C48-8995-D11548BB17C8}" dt="2023-01-02T11:56:48.171" v="3236"/>
        <pc:sldMkLst>
          <pc:docMk/>
          <pc:sldMk cId="1638298225" sldId="307"/>
        </pc:sldMkLst>
      </pc:sldChg>
      <pc:sldChg chg="add del">
        <pc:chgData name="Laise Eduarda Paixão de Moraes" userId="ed9e5288-1c22-4d51-b69f-ec30695ef7d2" providerId="ADAL" clId="{33FC65F7-71FC-4C48-8995-D11548BB17C8}" dt="2023-01-02T11:56:57.941" v="3238"/>
        <pc:sldMkLst>
          <pc:docMk/>
          <pc:sldMk cId="3349689074" sldId="307"/>
        </pc:sldMkLst>
      </pc:sldChg>
      <pc:sldChg chg="modSp mod">
        <pc:chgData name="Laise Eduarda Paixão de Moraes" userId="ed9e5288-1c22-4d51-b69f-ec30695ef7d2" providerId="ADAL" clId="{33FC65F7-71FC-4C48-8995-D11548BB17C8}" dt="2023-01-02T13:33:12.190" v="7022" actId="6549"/>
        <pc:sldMkLst>
          <pc:docMk/>
          <pc:sldMk cId="2813755913" sldId="309"/>
        </pc:sldMkLst>
        <pc:spChg chg="mod">
          <ac:chgData name="Laise Eduarda Paixão de Moraes" userId="ed9e5288-1c22-4d51-b69f-ec30695ef7d2" providerId="ADAL" clId="{33FC65F7-71FC-4C48-8995-D11548BB17C8}" dt="2023-01-02T13:33:12.190" v="7022" actId="6549"/>
          <ac:spMkLst>
            <pc:docMk/>
            <pc:sldMk cId="2813755913" sldId="309"/>
            <ac:spMk id="33" creationId="{2D22322F-E79D-4BEF-8038-DE2C8F5CCA40}"/>
          </ac:spMkLst>
        </pc:spChg>
      </pc:sldChg>
      <pc:sldChg chg="delSp modSp add del mod ord">
        <pc:chgData name="Laise Eduarda Paixão de Moraes" userId="ed9e5288-1c22-4d51-b69f-ec30695ef7d2" providerId="ADAL" clId="{33FC65F7-71FC-4C48-8995-D11548BB17C8}" dt="2023-01-02T13:02:50.772" v="6172" actId="47"/>
        <pc:sldMkLst>
          <pc:docMk/>
          <pc:sldMk cId="1674027424" sldId="311"/>
        </pc:sldMkLst>
        <pc:spChg chg="mod">
          <ac:chgData name="Laise Eduarda Paixão de Moraes" userId="ed9e5288-1c22-4d51-b69f-ec30695ef7d2" providerId="ADAL" clId="{33FC65F7-71FC-4C48-8995-D11548BB17C8}" dt="2023-01-02T11:45:05.404" v="2654" actId="14100"/>
          <ac:spMkLst>
            <pc:docMk/>
            <pc:sldMk cId="1674027424" sldId="311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33FC65F7-71FC-4C48-8995-D11548BB17C8}" dt="2023-01-02T12:39:05.935" v="5058"/>
          <ac:spMkLst>
            <pc:docMk/>
            <pc:sldMk cId="1674027424" sldId="311"/>
            <ac:spMk id="33" creationId="{2D22322F-E79D-4BEF-8038-DE2C8F5CCA40}"/>
          </ac:spMkLst>
        </pc:spChg>
        <pc:grpChg chg="del mod">
          <ac:chgData name="Laise Eduarda Paixão de Moraes" userId="ed9e5288-1c22-4d51-b69f-ec30695ef7d2" providerId="ADAL" clId="{33FC65F7-71FC-4C48-8995-D11548BB17C8}" dt="2023-01-02T13:02:38.014" v="6170" actId="21"/>
          <ac:grpSpMkLst>
            <pc:docMk/>
            <pc:sldMk cId="1674027424" sldId="311"/>
            <ac:grpSpMk id="2230" creationId="{A82C3F42-AE77-9DB1-F8FB-51C226AAEC4C}"/>
          </ac:grpSpMkLst>
        </pc:grpChg>
      </pc:sldChg>
      <pc:sldChg chg="del">
        <pc:chgData name="Laise Eduarda Paixão de Moraes" userId="ed9e5288-1c22-4d51-b69f-ec30695ef7d2" providerId="ADAL" clId="{33FC65F7-71FC-4C48-8995-D11548BB17C8}" dt="2023-01-02T11:29:18.682" v="1943" actId="2696"/>
        <pc:sldMkLst>
          <pc:docMk/>
          <pc:sldMk cId="1964547221" sldId="311"/>
        </pc:sldMkLst>
      </pc:sldChg>
      <pc:sldChg chg="modSp mod">
        <pc:chgData name="Laise Eduarda Paixão de Moraes" userId="ed9e5288-1c22-4d51-b69f-ec30695ef7d2" providerId="ADAL" clId="{33FC65F7-71FC-4C48-8995-D11548BB17C8}" dt="2023-01-02T13:33:23.148" v="7023"/>
        <pc:sldMkLst>
          <pc:docMk/>
          <pc:sldMk cId="2471970973" sldId="312"/>
        </pc:sldMkLst>
        <pc:spChg chg="mod">
          <ac:chgData name="Laise Eduarda Paixão de Moraes" userId="ed9e5288-1c22-4d51-b69f-ec30695ef7d2" providerId="ADAL" clId="{33FC65F7-71FC-4C48-8995-D11548BB17C8}" dt="2023-01-02T13:33:23.148" v="7023"/>
          <ac:spMkLst>
            <pc:docMk/>
            <pc:sldMk cId="2471970973" sldId="312"/>
            <ac:spMk id="33" creationId="{2D22322F-E79D-4BEF-8038-DE2C8F5CCA40}"/>
          </ac:spMkLst>
        </pc:spChg>
      </pc:sldChg>
      <pc:sldChg chg="ord">
        <pc:chgData name="Laise Eduarda Paixão de Moraes" userId="ed9e5288-1c22-4d51-b69f-ec30695ef7d2" providerId="ADAL" clId="{33FC65F7-71FC-4C48-8995-D11548BB17C8}" dt="2023-01-02T13:34:42.067" v="7040"/>
        <pc:sldMkLst>
          <pc:docMk/>
          <pc:sldMk cId="2813141062" sldId="321"/>
        </pc:sldMkLst>
      </pc:sldChg>
      <pc:sldChg chg="addSp modSp mod">
        <pc:chgData name="Laise Eduarda Paixão de Moraes" userId="ed9e5288-1c22-4d51-b69f-ec30695ef7d2" providerId="ADAL" clId="{33FC65F7-71FC-4C48-8995-D11548BB17C8}" dt="2023-01-02T13:42:09.940" v="7138" actId="571"/>
        <pc:sldMkLst>
          <pc:docMk/>
          <pc:sldMk cId="840650692" sldId="323"/>
        </pc:sldMkLst>
        <pc:spChg chg="add mod">
          <ac:chgData name="Laise Eduarda Paixão de Moraes" userId="ed9e5288-1c22-4d51-b69f-ec30695ef7d2" providerId="ADAL" clId="{33FC65F7-71FC-4C48-8995-D11548BB17C8}" dt="2023-01-02T13:42:09.940" v="7138" actId="571"/>
          <ac:spMkLst>
            <pc:docMk/>
            <pc:sldMk cId="840650692" sldId="323"/>
            <ac:spMk id="2" creationId="{F34D4744-4265-739C-95B7-E94DB74165EB}"/>
          </ac:spMkLst>
        </pc:spChg>
        <pc:spChg chg="mod">
          <ac:chgData name="Laise Eduarda Paixão de Moraes" userId="ed9e5288-1c22-4d51-b69f-ec30695ef7d2" providerId="ADAL" clId="{33FC65F7-71FC-4C48-8995-D11548BB17C8}" dt="2023-01-02T13:37:23.845" v="7083" actId="20577"/>
          <ac:spMkLst>
            <pc:docMk/>
            <pc:sldMk cId="840650692" sldId="323"/>
            <ac:spMk id="33" creationId="{2D22322F-E79D-4BEF-8038-DE2C8F5CCA40}"/>
          </ac:spMkLst>
        </pc:spChg>
      </pc:sldChg>
      <pc:sldChg chg="modSp mod">
        <pc:chgData name="Laise Eduarda Paixão de Moraes" userId="ed9e5288-1c22-4d51-b69f-ec30695ef7d2" providerId="ADAL" clId="{33FC65F7-71FC-4C48-8995-D11548BB17C8}" dt="2023-01-02T13:40:04.941" v="7104"/>
        <pc:sldMkLst>
          <pc:docMk/>
          <pc:sldMk cId="1347797594" sldId="326"/>
        </pc:sldMkLst>
        <pc:spChg chg="mod">
          <ac:chgData name="Laise Eduarda Paixão de Moraes" userId="ed9e5288-1c22-4d51-b69f-ec30695ef7d2" providerId="ADAL" clId="{33FC65F7-71FC-4C48-8995-D11548BB17C8}" dt="2023-01-02T13:40:04.941" v="7104"/>
          <ac:spMkLst>
            <pc:docMk/>
            <pc:sldMk cId="1347797594" sldId="326"/>
            <ac:spMk id="33" creationId="{2D22322F-E79D-4BEF-8038-DE2C8F5CCA40}"/>
          </ac:spMkLst>
        </pc:spChg>
      </pc:sldChg>
      <pc:sldChg chg="modSp mod">
        <pc:chgData name="Laise Eduarda Paixão de Moraes" userId="ed9e5288-1c22-4d51-b69f-ec30695ef7d2" providerId="ADAL" clId="{33FC65F7-71FC-4C48-8995-D11548BB17C8}" dt="2023-01-02T13:39:40.295" v="7103"/>
        <pc:sldMkLst>
          <pc:docMk/>
          <pc:sldMk cId="3236737117" sldId="327"/>
        </pc:sldMkLst>
        <pc:spChg chg="mod">
          <ac:chgData name="Laise Eduarda Paixão de Moraes" userId="ed9e5288-1c22-4d51-b69f-ec30695ef7d2" providerId="ADAL" clId="{33FC65F7-71FC-4C48-8995-D11548BB17C8}" dt="2023-01-02T13:39:40.295" v="7103"/>
          <ac:spMkLst>
            <pc:docMk/>
            <pc:sldMk cId="3236737117" sldId="327"/>
            <ac:spMk id="33" creationId="{2D22322F-E79D-4BEF-8038-DE2C8F5CCA40}"/>
          </ac:spMkLst>
        </pc:spChg>
      </pc:sldChg>
      <pc:sldChg chg="modSp mod">
        <pc:chgData name="Laise Eduarda Paixão de Moraes" userId="ed9e5288-1c22-4d51-b69f-ec30695ef7d2" providerId="ADAL" clId="{33FC65F7-71FC-4C48-8995-D11548BB17C8}" dt="2023-01-02T13:49:28.071" v="7395"/>
        <pc:sldMkLst>
          <pc:docMk/>
          <pc:sldMk cId="718329677" sldId="328"/>
        </pc:sldMkLst>
        <pc:spChg chg="mod">
          <ac:chgData name="Laise Eduarda Paixão de Moraes" userId="ed9e5288-1c22-4d51-b69f-ec30695ef7d2" providerId="ADAL" clId="{33FC65F7-71FC-4C48-8995-D11548BB17C8}" dt="2023-01-02T13:49:28.071" v="7395"/>
          <ac:spMkLst>
            <pc:docMk/>
            <pc:sldMk cId="718329677" sldId="328"/>
            <ac:spMk id="33" creationId="{2D22322F-E79D-4BEF-8038-DE2C8F5CCA40}"/>
          </ac:spMkLst>
        </pc:spChg>
      </pc:sldChg>
      <pc:sldChg chg="delSp modSp del mod ord">
        <pc:chgData name="Laise Eduarda Paixão de Moraes" userId="ed9e5288-1c22-4d51-b69f-ec30695ef7d2" providerId="ADAL" clId="{33FC65F7-71FC-4C48-8995-D11548BB17C8}" dt="2023-01-02T13:29:03.844" v="6928" actId="47"/>
        <pc:sldMkLst>
          <pc:docMk/>
          <pc:sldMk cId="3787118118" sldId="329"/>
        </pc:sldMkLst>
        <pc:spChg chg="del mod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2" creationId="{3A32F235-73C7-682A-4226-77F75A55F506}"/>
          </ac:spMkLst>
        </pc:spChg>
        <pc:spChg chg="del mod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5" creationId="{1522853F-5B07-7E0F-0E1D-03C05E1762B1}"/>
          </ac:spMkLst>
        </pc:spChg>
        <pc:spChg chg="del mod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6" creationId="{B4EADF6E-3E23-826E-DB7F-380EBC62E9F5}"/>
          </ac:spMkLst>
        </pc:spChg>
        <pc:spChg chg="del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7" creationId="{70C6C030-D149-9EB8-C406-F45A3A7190E8}"/>
          </ac:spMkLst>
        </pc:spChg>
        <pc:spChg chg="del mod">
          <ac:chgData name="Laise Eduarda Paixão de Moraes" userId="ed9e5288-1c22-4d51-b69f-ec30695ef7d2" providerId="ADAL" clId="{33FC65F7-71FC-4C48-8995-D11548BB17C8}" dt="2023-01-02T13:28:56.758" v="6925" actId="21"/>
          <ac:spMkLst>
            <pc:docMk/>
            <pc:sldMk cId="3787118118" sldId="329"/>
            <ac:spMk id="9" creationId="{18EC2159-B968-94B0-A74E-3B20A0D00825}"/>
          </ac:spMkLst>
        </pc:spChg>
        <pc:spChg chg="mod">
          <ac:chgData name="Laise Eduarda Paixão de Moraes" userId="ed9e5288-1c22-4d51-b69f-ec30695ef7d2" providerId="ADAL" clId="{33FC65F7-71FC-4C48-8995-D11548BB17C8}" dt="2023-01-02T13:24:25.423" v="6849"/>
          <ac:spMkLst>
            <pc:docMk/>
            <pc:sldMk cId="3787118118" sldId="329"/>
            <ac:spMk id="33" creationId="{2D22322F-E79D-4BEF-8038-DE2C8F5CCA40}"/>
          </ac:spMkLst>
        </pc:spChg>
        <pc:picChg chg="del mod">
          <ac:chgData name="Laise Eduarda Paixão de Moraes" userId="ed9e5288-1c22-4d51-b69f-ec30695ef7d2" providerId="ADAL" clId="{33FC65F7-71FC-4C48-8995-D11548BB17C8}" dt="2023-01-02T13:28:56.758" v="6925" actId="21"/>
          <ac:picMkLst>
            <pc:docMk/>
            <pc:sldMk cId="3787118118" sldId="329"/>
            <ac:picMk id="3" creationId="{CB27DA48-41BE-A64C-C82F-64E3977EA64A}"/>
          </ac:picMkLst>
        </pc:picChg>
        <pc:picChg chg="del">
          <ac:chgData name="Laise Eduarda Paixão de Moraes" userId="ed9e5288-1c22-4d51-b69f-ec30695ef7d2" providerId="ADAL" clId="{33FC65F7-71FC-4C48-8995-D11548BB17C8}" dt="2023-01-02T13:28:56.758" v="6925" actId="21"/>
          <ac:picMkLst>
            <pc:docMk/>
            <pc:sldMk cId="3787118118" sldId="329"/>
            <ac:picMk id="22530" creationId="{DEEE1F0C-3231-B77A-CCFD-3A2C7AC75C88}"/>
          </ac:picMkLst>
        </pc:picChg>
        <pc:picChg chg="del mod">
          <ac:chgData name="Laise Eduarda Paixão de Moraes" userId="ed9e5288-1c22-4d51-b69f-ec30695ef7d2" providerId="ADAL" clId="{33FC65F7-71FC-4C48-8995-D11548BB17C8}" dt="2023-01-02T13:28:56.758" v="6925" actId="21"/>
          <ac:picMkLst>
            <pc:docMk/>
            <pc:sldMk cId="3787118118" sldId="329"/>
            <ac:picMk id="22532" creationId="{A7D2391F-391F-9BC3-56B0-C417E32061D9}"/>
          </ac:picMkLst>
        </pc:picChg>
      </pc:sldChg>
      <pc:sldChg chg="addSp delSp">
        <pc:chgData name="Laise Eduarda Paixão de Moraes" userId="ed9e5288-1c22-4d51-b69f-ec30695ef7d2" providerId="ADAL" clId="{33FC65F7-71FC-4C48-8995-D11548BB17C8}" dt="2023-01-02T14:09:19.540" v="7402" actId="478"/>
        <pc:sldMkLst>
          <pc:docMk/>
          <pc:sldMk cId="3894333693" sldId="330"/>
        </pc:sldMkLst>
        <pc:picChg chg="add del">
          <ac:chgData name="Laise Eduarda Paixão de Moraes" userId="ed9e5288-1c22-4d51-b69f-ec30695ef7d2" providerId="ADAL" clId="{33FC65F7-71FC-4C48-8995-D11548BB17C8}" dt="2023-01-02T14:09:19.540" v="7402" actId="478"/>
          <ac:picMkLst>
            <pc:docMk/>
            <pc:sldMk cId="3894333693" sldId="330"/>
            <ac:picMk id="1026" creationId="{8BA20DE5-E8DC-00DF-F95E-566976E7B2D7}"/>
          </ac:picMkLst>
        </pc:picChg>
      </pc:sldChg>
      <pc:sldChg chg="delSp modSp add del mod ord">
        <pc:chgData name="Laise Eduarda Paixão de Moraes" userId="ed9e5288-1c22-4d51-b69f-ec30695ef7d2" providerId="ADAL" clId="{33FC65F7-71FC-4C48-8995-D11548BB17C8}" dt="2023-01-02T12:11:26.068" v="4166" actId="47"/>
        <pc:sldMkLst>
          <pc:docMk/>
          <pc:sldMk cId="1488753087" sldId="332"/>
        </pc:sldMkLst>
        <pc:spChg chg="mod">
          <ac:chgData name="Laise Eduarda Paixão de Moraes" userId="ed9e5288-1c22-4d51-b69f-ec30695ef7d2" providerId="ADAL" clId="{33FC65F7-71FC-4C48-8995-D11548BB17C8}" dt="2023-01-02T12:10:12.199" v="4143" actId="313"/>
          <ac:spMkLst>
            <pc:docMk/>
            <pc:sldMk cId="1488753087" sldId="332"/>
            <ac:spMk id="5" creationId="{F4A7F748-94D2-27EB-572C-33695C9E9372}"/>
          </ac:spMkLst>
        </pc:spChg>
        <pc:picChg chg="del">
          <ac:chgData name="Laise Eduarda Paixão de Moraes" userId="ed9e5288-1c22-4d51-b69f-ec30695ef7d2" providerId="ADAL" clId="{33FC65F7-71FC-4C48-8995-D11548BB17C8}" dt="2023-01-02T12:08:59.592" v="4068" actId="478"/>
          <ac:picMkLst>
            <pc:docMk/>
            <pc:sldMk cId="1488753087" sldId="332"/>
            <ac:picMk id="6" creationId="{2E8F24CE-8503-B519-D1DD-A1949BADCCD3}"/>
          </ac:picMkLst>
        </pc:picChg>
        <pc:picChg chg="del">
          <ac:chgData name="Laise Eduarda Paixão de Moraes" userId="ed9e5288-1c22-4d51-b69f-ec30695ef7d2" providerId="ADAL" clId="{33FC65F7-71FC-4C48-8995-D11548BB17C8}" dt="2023-01-02T12:11:05.658" v="4157" actId="21"/>
          <ac:picMkLst>
            <pc:docMk/>
            <pc:sldMk cId="1488753087" sldId="332"/>
            <ac:picMk id="10" creationId="{4223150B-F95D-F85E-CCC3-00F6AD5EAF76}"/>
          </ac:picMkLst>
        </pc:picChg>
      </pc:sldChg>
      <pc:sldChg chg="addSp delSp modSp del mod ord">
        <pc:chgData name="Laise Eduarda Paixão de Moraes" userId="ed9e5288-1c22-4d51-b69f-ec30695ef7d2" providerId="ADAL" clId="{33FC65F7-71FC-4C48-8995-D11548BB17C8}" dt="2023-01-02T12:08:54.959" v="4066" actId="2696"/>
        <pc:sldMkLst>
          <pc:docMk/>
          <pc:sldMk cId="1784377685" sldId="332"/>
        </pc:sldMkLst>
        <pc:spChg chg="add del mod">
          <ac:chgData name="Laise Eduarda Paixão de Moraes" userId="ed9e5288-1c22-4d51-b69f-ec30695ef7d2" providerId="ADAL" clId="{33FC65F7-71FC-4C48-8995-D11548BB17C8}" dt="2023-01-02T08:46:41.178" v="6" actId="478"/>
          <ac:spMkLst>
            <pc:docMk/>
            <pc:sldMk cId="1784377685" sldId="332"/>
            <ac:spMk id="3" creationId="{9B132240-11DB-84AD-4454-75770D2C2EC3}"/>
          </ac:spMkLst>
        </pc:spChg>
        <pc:spChg chg="add del mod">
          <ac:chgData name="Laise Eduarda Paixão de Moraes" userId="ed9e5288-1c22-4d51-b69f-ec30695ef7d2" providerId="ADAL" clId="{33FC65F7-71FC-4C48-8995-D11548BB17C8}" dt="2023-01-02T08:46:38.873" v="5"/>
          <ac:spMkLst>
            <pc:docMk/>
            <pc:sldMk cId="1784377685" sldId="332"/>
            <ac:spMk id="4" creationId="{8D838A10-8F5E-A9A4-D495-FC59F290D742}"/>
          </ac:spMkLst>
        </pc:spChg>
        <pc:spChg chg="add mod">
          <ac:chgData name="Laise Eduarda Paixão de Moraes" userId="ed9e5288-1c22-4d51-b69f-ec30695ef7d2" providerId="ADAL" clId="{33FC65F7-71FC-4C48-8995-D11548BB17C8}" dt="2023-01-02T08:46:43.580" v="8" actId="20577"/>
          <ac:spMkLst>
            <pc:docMk/>
            <pc:sldMk cId="1784377685" sldId="332"/>
            <ac:spMk id="5" creationId="{F4A7F748-94D2-27EB-572C-33695C9E9372}"/>
          </ac:spMkLst>
        </pc:spChg>
        <pc:spChg chg="del">
          <ac:chgData name="Laise Eduarda Paixão de Moraes" userId="ed9e5288-1c22-4d51-b69f-ec30695ef7d2" providerId="ADAL" clId="{33FC65F7-71FC-4C48-8995-D11548BB17C8}" dt="2023-01-02T08:46:38.078" v="1" actId="478"/>
          <ac:spMkLst>
            <pc:docMk/>
            <pc:sldMk cId="1784377685" sldId="332"/>
            <ac:spMk id="33" creationId="{2D22322F-E79D-4BEF-8038-DE2C8F5CCA40}"/>
          </ac:spMkLst>
        </pc:spChg>
        <pc:picChg chg="add mod">
          <ac:chgData name="Laise Eduarda Paixão de Moraes" userId="ed9e5288-1c22-4d51-b69f-ec30695ef7d2" providerId="ADAL" clId="{33FC65F7-71FC-4C48-8995-D11548BB17C8}" dt="2023-01-02T12:08:51.759" v="4064" actId="1076"/>
          <ac:picMkLst>
            <pc:docMk/>
            <pc:sldMk cId="1784377685" sldId="332"/>
            <ac:picMk id="6" creationId="{2E8F24CE-8503-B519-D1DD-A1949BADCCD3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08:46:46.167" v="9" actId="47"/>
        <pc:sldMkLst>
          <pc:docMk/>
          <pc:sldMk cId="622477153" sldId="333"/>
        </pc:sldMkLst>
      </pc:sldChg>
      <pc:sldChg chg="addSp delSp modSp add del mod">
        <pc:chgData name="Laise Eduarda Paixão de Moraes" userId="ed9e5288-1c22-4d51-b69f-ec30695ef7d2" providerId="ADAL" clId="{33FC65F7-71FC-4C48-8995-D11548BB17C8}" dt="2023-01-02T12:40:00.528" v="5086" actId="47"/>
        <pc:sldMkLst>
          <pc:docMk/>
          <pc:sldMk cId="2027486590" sldId="333"/>
        </pc:sldMkLst>
        <pc:picChg chg="add del">
          <ac:chgData name="Laise Eduarda Paixão de Moraes" userId="ed9e5288-1c22-4d51-b69f-ec30695ef7d2" providerId="ADAL" clId="{33FC65F7-71FC-4C48-8995-D11548BB17C8}" dt="2023-01-02T12:39:58.913" v="5085" actId="478"/>
          <ac:picMkLst>
            <pc:docMk/>
            <pc:sldMk cId="2027486590" sldId="333"/>
            <ac:picMk id="3" creationId="{013AD50C-8583-9D08-BDC0-81D3C2E46159}"/>
          </ac:picMkLst>
        </pc:picChg>
        <pc:picChg chg="add del">
          <ac:chgData name="Laise Eduarda Paixão de Moraes" userId="ed9e5288-1c22-4d51-b69f-ec30695ef7d2" providerId="ADAL" clId="{33FC65F7-71FC-4C48-8995-D11548BB17C8}" dt="2023-01-02T12:39:57.956" v="5084" actId="478"/>
          <ac:picMkLst>
            <pc:docMk/>
            <pc:sldMk cId="2027486590" sldId="333"/>
            <ac:picMk id="6" creationId="{C495999D-6343-2545-9D89-6CF7BF3BF5E6}"/>
          </ac:picMkLst>
        </pc:picChg>
        <pc:picChg chg="add del">
          <ac:chgData name="Laise Eduarda Paixão de Moraes" userId="ed9e5288-1c22-4d51-b69f-ec30695ef7d2" providerId="ADAL" clId="{33FC65F7-71FC-4C48-8995-D11548BB17C8}" dt="2023-01-02T12:39:56.943" v="5083" actId="478"/>
          <ac:picMkLst>
            <pc:docMk/>
            <pc:sldMk cId="2027486590" sldId="333"/>
            <ac:picMk id="9" creationId="{020505F5-DF41-27B2-7457-006947BD9388}"/>
          </ac:picMkLst>
        </pc:picChg>
        <pc:picChg chg="del">
          <ac:chgData name="Laise Eduarda Paixão de Moraes" userId="ed9e5288-1c22-4d51-b69f-ec30695ef7d2" providerId="ADAL" clId="{33FC65F7-71FC-4C48-8995-D11548BB17C8}" dt="2023-01-02T08:47:15.528" v="11" actId="478"/>
          <ac:picMkLst>
            <pc:docMk/>
            <pc:sldMk cId="2027486590" sldId="333"/>
            <ac:picMk id="10" creationId="{4223150B-F95D-F85E-CCC3-00F6AD5EAF76}"/>
          </ac:picMkLst>
        </pc:picChg>
        <pc:picChg chg="add del">
          <ac:chgData name="Laise Eduarda Paixão de Moraes" userId="ed9e5288-1c22-4d51-b69f-ec30695ef7d2" providerId="ADAL" clId="{33FC65F7-71FC-4C48-8995-D11548BB17C8}" dt="2023-01-02T12:39:55.763" v="5082" actId="478"/>
          <ac:picMkLst>
            <pc:docMk/>
            <pc:sldMk cId="2027486590" sldId="333"/>
            <ac:picMk id="13" creationId="{2CED8C2A-17C3-D42F-F396-D44A8FC533AA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54.683" v="5081" actId="478"/>
          <ac:picMkLst>
            <pc:docMk/>
            <pc:sldMk cId="2027486590" sldId="333"/>
            <ac:picMk id="15" creationId="{E84DB35D-F4A9-BBD8-D561-C131B381CC39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53.570" v="5079" actId="478"/>
          <ac:picMkLst>
            <pc:docMk/>
            <pc:sldMk cId="2027486590" sldId="333"/>
            <ac:picMk id="17" creationId="{3AACDE0D-9281-9CF8-F610-D857883B90C9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52.263" v="5077" actId="478"/>
          <ac:picMkLst>
            <pc:docMk/>
            <pc:sldMk cId="2027486590" sldId="333"/>
            <ac:picMk id="19" creationId="{8EC867EE-C322-48D6-9918-EEB07A159E9D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44.968" v="5074" actId="21"/>
          <ac:picMkLst>
            <pc:docMk/>
            <pc:sldMk cId="2027486590" sldId="333"/>
            <ac:picMk id="21" creationId="{BF16CD77-906F-497F-52F5-DE8A8A6A89F1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35.669" v="5069" actId="478"/>
          <ac:picMkLst>
            <pc:docMk/>
            <pc:sldMk cId="2027486590" sldId="333"/>
            <ac:picMk id="23" creationId="{7208B54D-72F8-6AAC-6887-53B7C4A87DD4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33.653" v="5068" actId="478"/>
          <ac:picMkLst>
            <pc:docMk/>
            <pc:sldMk cId="2027486590" sldId="333"/>
            <ac:picMk id="25" creationId="{1C32DA1B-BD15-6663-EB8B-BE6A53E2424E}"/>
          </ac:picMkLst>
        </pc:picChg>
        <pc:picChg chg="add del mod">
          <ac:chgData name="Laise Eduarda Paixão de Moraes" userId="ed9e5288-1c22-4d51-b69f-ec30695ef7d2" providerId="ADAL" clId="{33FC65F7-71FC-4C48-8995-D11548BB17C8}" dt="2023-01-02T12:39:31.633" v="5067" actId="478"/>
          <ac:picMkLst>
            <pc:docMk/>
            <pc:sldMk cId="2027486590" sldId="333"/>
            <ac:picMk id="27" creationId="{622A33A2-0743-9328-DB72-F323CBC85D92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1:15:40.768" v="1689" actId="2696"/>
        <pc:sldMkLst>
          <pc:docMk/>
          <pc:sldMk cId="0" sldId="795"/>
        </pc:sldMkLst>
      </pc:sldChg>
      <pc:sldChg chg="add del">
        <pc:chgData name="Laise Eduarda Paixão de Moraes" userId="ed9e5288-1c22-4d51-b69f-ec30695ef7d2" providerId="ADAL" clId="{33FC65F7-71FC-4C48-8995-D11548BB17C8}" dt="2023-01-02T11:15:51.787" v="1691" actId="47"/>
        <pc:sldMkLst>
          <pc:docMk/>
          <pc:sldMk cId="2231902988" sldId="795"/>
        </pc:sldMkLst>
      </pc:sldChg>
      <pc:sldChg chg="add del">
        <pc:chgData name="Laise Eduarda Paixão de Moraes" userId="ed9e5288-1c22-4d51-b69f-ec30695ef7d2" providerId="ADAL" clId="{33FC65F7-71FC-4C48-8995-D11548BB17C8}" dt="2023-01-02T11:15:40.768" v="1689" actId="2696"/>
        <pc:sldMkLst>
          <pc:docMk/>
          <pc:sldMk cId="0" sldId="808"/>
        </pc:sldMkLst>
      </pc:sldChg>
      <pc:sldChg chg="add del">
        <pc:chgData name="Laise Eduarda Paixão de Moraes" userId="ed9e5288-1c22-4d51-b69f-ec30695ef7d2" providerId="ADAL" clId="{33FC65F7-71FC-4C48-8995-D11548BB17C8}" dt="2023-01-02T11:28:56.842" v="1936" actId="47"/>
        <pc:sldMkLst>
          <pc:docMk/>
          <pc:sldMk cId="2962615578" sldId="808"/>
        </pc:sldMkLst>
      </pc:sldChg>
      <pc:sldChg chg="add del ord">
        <pc:chgData name="Laise Eduarda Paixão de Moraes" userId="ed9e5288-1c22-4d51-b69f-ec30695ef7d2" providerId="ADAL" clId="{33FC65F7-71FC-4C48-8995-D11548BB17C8}" dt="2023-01-02T11:15:40.768" v="1689" actId="2696"/>
        <pc:sldMkLst>
          <pc:docMk/>
          <pc:sldMk cId="0" sldId="827"/>
        </pc:sldMkLst>
      </pc:sldChg>
      <pc:sldChg chg="add del">
        <pc:chgData name="Laise Eduarda Paixão de Moraes" userId="ed9e5288-1c22-4d51-b69f-ec30695ef7d2" providerId="ADAL" clId="{33FC65F7-71FC-4C48-8995-D11548BB17C8}" dt="2023-01-02T11:28:53.551" v="1935" actId="47"/>
        <pc:sldMkLst>
          <pc:docMk/>
          <pc:sldMk cId="4125516195" sldId="827"/>
        </pc:sldMkLst>
      </pc:sldChg>
      <pc:sldChg chg="addSp delSp modSp add mod ord">
        <pc:chgData name="Laise Eduarda Paixão de Moraes" userId="ed9e5288-1c22-4d51-b69f-ec30695ef7d2" providerId="ADAL" clId="{33FC65F7-71FC-4C48-8995-D11548BB17C8}" dt="2023-01-02T13:17:16.673" v="6524" actId="6549"/>
        <pc:sldMkLst>
          <pc:docMk/>
          <pc:sldMk cId="2643471466" sldId="828"/>
        </pc:sldMkLst>
        <pc:spChg chg="add mod">
          <ac:chgData name="Laise Eduarda Paixão de Moraes" userId="ed9e5288-1c22-4d51-b69f-ec30695ef7d2" providerId="ADAL" clId="{33FC65F7-71FC-4C48-8995-D11548BB17C8}" dt="2023-01-02T13:11:17.331" v="6339" actId="14100"/>
          <ac:spMkLst>
            <pc:docMk/>
            <pc:sldMk cId="2643471466" sldId="828"/>
            <ac:spMk id="2" creationId="{D4A28A75-9C2C-2825-8742-11FD19E9C4A5}"/>
          </ac:spMkLst>
        </pc:spChg>
        <pc:spChg chg="add mod ord">
          <ac:chgData name="Laise Eduarda Paixão de Moraes" userId="ed9e5288-1c22-4d51-b69f-ec30695ef7d2" providerId="ADAL" clId="{33FC65F7-71FC-4C48-8995-D11548BB17C8}" dt="2023-01-02T13:01:06.981" v="6164" actId="20577"/>
          <ac:spMkLst>
            <pc:docMk/>
            <pc:sldMk cId="2643471466" sldId="828"/>
            <ac:spMk id="4" creationId="{BB0F5EDB-2C84-A1C9-D0A2-FCE63F95206D}"/>
          </ac:spMkLst>
        </pc:spChg>
        <pc:spChg chg="add del mod">
          <ac:chgData name="Laise Eduarda Paixão de Moraes" userId="ed9e5288-1c22-4d51-b69f-ec30695ef7d2" providerId="ADAL" clId="{33FC65F7-71FC-4C48-8995-D11548BB17C8}" dt="2023-01-02T11:13:28.238" v="1668" actId="478"/>
          <ac:spMkLst>
            <pc:docMk/>
            <pc:sldMk cId="2643471466" sldId="828"/>
            <ac:spMk id="6" creationId="{918D8FED-F999-5804-BD3D-14281474EDA5}"/>
          </ac:spMkLst>
        </pc:spChg>
        <pc:spChg chg="add del mod">
          <ac:chgData name="Laise Eduarda Paixão de Moraes" userId="ed9e5288-1c22-4d51-b69f-ec30695ef7d2" providerId="ADAL" clId="{33FC65F7-71FC-4C48-8995-D11548BB17C8}" dt="2023-01-02T11:13:28.238" v="1668" actId="478"/>
          <ac:spMkLst>
            <pc:docMk/>
            <pc:sldMk cId="2643471466" sldId="828"/>
            <ac:spMk id="7" creationId="{9232A91F-916F-538F-D588-98BAA7D1DF46}"/>
          </ac:spMkLst>
        </pc:spChg>
        <pc:spChg chg="add del mod">
          <ac:chgData name="Laise Eduarda Paixão de Moraes" userId="ed9e5288-1c22-4d51-b69f-ec30695ef7d2" providerId="ADAL" clId="{33FC65F7-71FC-4C48-8995-D11548BB17C8}" dt="2023-01-02T11:13:28.238" v="1668" actId="478"/>
          <ac:spMkLst>
            <pc:docMk/>
            <pc:sldMk cId="2643471466" sldId="828"/>
            <ac:spMk id="9" creationId="{1B19F2AC-89DE-A48C-8EEF-75435DE301EB}"/>
          </ac:spMkLst>
        </pc:spChg>
        <pc:spChg chg="mod">
          <ac:chgData name="Laise Eduarda Paixão de Moraes" userId="ed9e5288-1c22-4d51-b69f-ec30695ef7d2" providerId="ADAL" clId="{33FC65F7-71FC-4C48-8995-D11548BB17C8}" dt="2023-01-02T13:17:16.673" v="6524" actId="6549"/>
          <ac:spMkLst>
            <pc:docMk/>
            <pc:sldMk cId="2643471466" sldId="828"/>
            <ac:spMk id="11" creationId="{340E16D6-45BA-30D1-47C6-CB68B78D0CD8}"/>
          </ac:spMkLst>
        </pc:spChg>
        <pc:spChg chg="add mod">
          <ac:chgData name="Laise Eduarda Paixão de Moraes" userId="ed9e5288-1c22-4d51-b69f-ec30695ef7d2" providerId="ADAL" clId="{33FC65F7-71FC-4C48-8995-D11548BB17C8}" dt="2023-01-02T13:16:02.091" v="6514" actId="14100"/>
          <ac:spMkLst>
            <pc:docMk/>
            <pc:sldMk cId="2643471466" sldId="828"/>
            <ac:spMk id="13" creationId="{EFC52796-5BAF-F6EF-5497-44A2A5FE22F2}"/>
          </ac:spMkLst>
        </pc:spChg>
        <pc:picChg chg="del mod">
          <ac:chgData name="Laise Eduarda Paixão de Moraes" userId="ed9e5288-1c22-4d51-b69f-ec30695ef7d2" providerId="ADAL" clId="{33FC65F7-71FC-4C48-8995-D11548BB17C8}" dt="2023-01-02T10:57:23.574" v="1195" actId="478"/>
          <ac:picMkLst>
            <pc:docMk/>
            <pc:sldMk cId="2643471466" sldId="828"/>
            <ac:picMk id="3" creationId="{AFCF8656-AAF4-8AEB-1931-F05A9F979B48}"/>
          </ac:picMkLst>
        </pc:picChg>
        <pc:picChg chg="del">
          <ac:chgData name="Laise Eduarda Paixão de Moraes" userId="ed9e5288-1c22-4d51-b69f-ec30695ef7d2" providerId="ADAL" clId="{33FC65F7-71FC-4C48-8995-D11548BB17C8}" dt="2023-01-02T11:05:24.295" v="1545" actId="478"/>
          <ac:picMkLst>
            <pc:docMk/>
            <pc:sldMk cId="2643471466" sldId="828"/>
            <ac:picMk id="15" creationId="{34AF6C15-0CDA-377C-7C30-B2C8C8966FE2}"/>
          </ac:picMkLst>
        </pc:picChg>
        <pc:picChg chg="add del mod">
          <ac:chgData name="Laise Eduarda Paixão de Moraes" userId="ed9e5288-1c22-4d51-b69f-ec30695ef7d2" providerId="ADAL" clId="{33FC65F7-71FC-4C48-8995-D11548BB17C8}" dt="2023-01-02T11:10:32.694" v="1645" actId="478"/>
          <ac:picMkLst>
            <pc:docMk/>
            <pc:sldMk cId="2643471466" sldId="828"/>
            <ac:picMk id="7170" creationId="{E11DD9C4-7224-7645-B8D1-A21C7A79B01B}"/>
          </ac:picMkLst>
        </pc:picChg>
        <pc:picChg chg="add del">
          <ac:chgData name="Laise Eduarda Paixão de Moraes" userId="ed9e5288-1c22-4d51-b69f-ec30695ef7d2" providerId="ADAL" clId="{33FC65F7-71FC-4C48-8995-D11548BB17C8}" dt="2023-01-02T11:11:08.558" v="1647" actId="478"/>
          <ac:picMkLst>
            <pc:docMk/>
            <pc:sldMk cId="2643471466" sldId="828"/>
            <ac:picMk id="7172" creationId="{85165D2E-0FB0-FFF5-7835-D3A3EB2631A1}"/>
          </ac:picMkLst>
        </pc:picChg>
        <pc:picChg chg="add del mod">
          <ac:chgData name="Laise Eduarda Paixão de Moraes" userId="ed9e5288-1c22-4d51-b69f-ec30695ef7d2" providerId="ADAL" clId="{33FC65F7-71FC-4C48-8995-D11548BB17C8}" dt="2023-01-02T11:12:45.484" v="1666" actId="478"/>
          <ac:picMkLst>
            <pc:docMk/>
            <pc:sldMk cId="2643471466" sldId="828"/>
            <ac:picMk id="7174" creationId="{961DD67E-C096-896F-D83C-30EDBF4997BD}"/>
          </ac:picMkLst>
        </pc:picChg>
        <pc:picChg chg="add del mod">
          <ac:chgData name="Laise Eduarda Paixão de Moraes" userId="ed9e5288-1c22-4d51-b69f-ec30695ef7d2" providerId="ADAL" clId="{33FC65F7-71FC-4C48-8995-D11548BB17C8}" dt="2023-01-02T13:15:54.087" v="6512" actId="478"/>
          <ac:picMkLst>
            <pc:docMk/>
            <pc:sldMk cId="2643471466" sldId="828"/>
            <ac:picMk id="7176" creationId="{6DBDE4E9-2EBC-624D-FF8B-BA6F10B361CB}"/>
          </ac:picMkLst>
        </pc:picChg>
        <pc:picChg chg="add mod">
          <ac:chgData name="Laise Eduarda Paixão de Moraes" userId="ed9e5288-1c22-4d51-b69f-ec30695ef7d2" providerId="ADAL" clId="{33FC65F7-71FC-4C48-8995-D11548BB17C8}" dt="2023-01-02T13:16:08.102" v="6516" actId="1076"/>
          <ac:picMkLst>
            <pc:docMk/>
            <pc:sldMk cId="2643471466" sldId="828"/>
            <ac:picMk id="7178" creationId="{4E236346-F297-0051-5474-ABAEB7D1D5E4}"/>
          </ac:picMkLst>
        </pc:picChg>
        <pc:cxnChg chg="add del mod">
          <ac:chgData name="Laise Eduarda Paixão de Moraes" userId="ed9e5288-1c22-4d51-b69f-ec30695ef7d2" providerId="ADAL" clId="{33FC65F7-71FC-4C48-8995-D11548BB17C8}" dt="2023-01-02T11:13:28.238" v="1668" actId="478"/>
          <ac:cxnSpMkLst>
            <pc:docMk/>
            <pc:sldMk cId="2643471466" sldId="828"/>
            <ac:cxnSpMk id="12" creationId="{BCA21135-7AF6-FA96-9573-EEE02EC49E0C}"/>
          </ac:cxnSpMkLst>
        </pc:cxnChg>
      </pc:sldChg>
      <pc:sldChg chg="addSp delSp modSp add del mod ord">
        <pc:chgData name="Laise Eduarda Paixão de Moraes" userId="ed9e5288-1c22-4d51-b69f-ec30695ef7d2" providerId="ADAL" clId="{33FC65F7-71FC-4C48-8995-D11548BB17C8}" dt="2023-01-02T10:56:09.160" v="1061" actId="2696"/>
        <pc:sldMkLst>
          <pc:docMk/>
          <pc:sldMk cId="2812648574" sldId="828"/>
        </pc:sldMkLst>
        <pc:picChg chg="add mod">
          <ac:chgData name="Laise Eduarda Paixão de Moraes" userId="ed9e5288-1c22-4d51-b69f-ec30695ef7d2" providerId="ADAL" clId="{33FC65F7-71FC-4C48-8995-D11548BB17C8}" dt="2023-01-02T09:44:54.600" v="90" actId="1076"/>
          <ac:picMkLst>
            <pc:docMk/>
            <pc:sldMk cId="2812648574" sldId="828"/>
            <ac:picMk id="3" creationId="{AFCF8656-AAF4-8AEB-1931-F05A9F979B48}"/>
          </ac:picMkLst>
        </pc:picChg>
        <pc:picChg chg="add del">
          <ac:chgData name="Laise Eduarda Paixão de Moraes" userId="ed9e5288-1c22-4d51-b69f-ec30695ef7d2" providerId="ADAL" clId="{33FC65F7-71FC-4C48-8995-D11548BB17C8}" dt="2023-01-02T09:44:47.217" v="87" actId="478"/>
          <ac:picMkLst>
            <pc:docMk/>
            <pc:sldMk cId="2812648574" sldId="828"/>
            <ac:picMk id="6" creationId="{DDF04BA2-3967-E3E9-E7FD-83460FA5CF06}"/>
          </ac:picMkLst>
        </pc:picChg>
        <pc:picChg chg="add del">
          <ac:chgData name="Laise Eduarda Paixão de Moraes" userId="ed9e5288-1c22-4d51-b69f-ec30695ef7d2" providerId="ADAL" clId="{33FC65F7-71FC-4C48-8995-D11548BB17C8}" dt="2023-01-02T09:44:45.940" v="85" actId="478"/>
          <ac:picMkLst>
            <pc:docMk/>
            <pc:sldMk cId="2812648574" sldId="828"/>
            <ac:picMk id="9" creationId="{4D2AAFA3-4409-EC72-3807-1756AAC47D4B}"/>
          </ac:picMkLst>
        </pc:picChg>
        <pc:picChg chg="del">
          <ac:chgData name="Laise Eduarda Paixão de Moraes" userId="ed9e5288-1c22-4d51-b69f-ec30695ef7d2" providerId="ADAL" clId="{33FC65F7-71FC-4C48-8995-D11548BB17C8}" dt="2023-01-02T08:52:28.016" v="29" actId="478"/>
          <ac:picMkLst>
            <pc:docMk/>
            <pc:sldMk cId="2812648574" sldId="828"/>
            <ac:picMk id="10" creationId="{4223150B-F95D-F85E-CCC3-00F6AD5EAF76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46.684" v="86" actId="478"/>
          <ac:picMkLst>
            <pc:docMk/>
            <pc:sldMk cId="2812648574" sldId="828"/>
            <ac:picMk id="13" creationId="{A2F12FA2-7729-03D5-F94C-EA2F2E274E31}"/>
          </ac:picMkLst>
        </pc:picChg>
        <pc:picChg chg="add mod">
          <ac:chgData name="Laise Eduarda Paixão de Moraes" userId="ed9e5288-1c22-4d51-b69f-ec30695ef7d2" providerId="ADAL" clId="{33FC65F7-71FC-4C48-8995-D11548BB17C8}" dt="2023-01-02T09:44:41.770" v="83" actId="14100"/>
          <ac:picMkLst>
            <pc:docMk/>
            <pc:sldMk cId="2812648574" sldId="828"/>
            <ac:picMk id="15" creationId="{34AF6C15-0CDA-377C-7C30-B2C8C8966FE2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6.724" v="81" actId="478"/>
          <ac:picMkLst>
            <pc:docMk/>
            <pc:sldMk cId="2812648574" sldId="828"/>
            <ac:picMk id="17" creationId="{093AB305-4348-76A4-B16A-742DCD898DAE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6.143" v="80" actId="478"/>
          <ac:picMkLst>
            <pc:docMk/>
            <pc:sldMk cId="2812648574" sldId="828"/>
            <ac:picMk id="19" creationId="{D1D28F30-8A9B-7DAB-0FF9-C8C0871969C6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5.636" v="79" actId="478"/>
          <ac:picMkLst>
            <pc:docMk/>
            <pc:sldMk cId="2812648574" sldId="828"/>
            <ac:picMk id="21" creationId="{1081077E-9835-85C3-BA97-2B17F79C21CE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5.155" v="78" actId="478"/>
          <ac:picMkLst>
            <pc:docMk/>
            <pc:sldMk cId="2812648574" sldId="828"/>
            <ac:picMk id="23" creationId="{B62FD45B-F316-D945-434E-07A7033F34EA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34.651" v="77" actId="478"/>
          <ac:picMkLst>
            <pc:docMk/>
            <pc:sldMk cId="2812648574" sldId="828"/>
            <ac:picMk id="25" creationId="{A285D739-1DA2-4E8C-3E9F-F9F93264F4F1}"/>
          </ac:picMkLst>
        </pc:picChg>
        <pc:picChg chg="add del">
          <ac:chgData name="Laise Eduarda Paixão de Moraes" userId="ed9e5288-1c22-4d51-b69f-ec30695ef7d2" providerId="ADAL" clId="{33FC65F7-71FC-4C48-8995-D11548BB17C8}" dt="2023-01-02T09:44:07.272" v="68" actId="478"/>
          <ac:picMkLst>
            <pc:docMk/>
            <pc:sldMk cId="2812648574" sldId="828"/>
            <ac:picMk id="27" creationId="{3BDD4FC0-43C7-21DA-0BF7-1B4C370C2EA5}"/>
          </ac:picMkLst>
        </pc:picChg>
        <pc:picChg chg="add del">
          <ac:chgData name="Laise Eduarda Paixão de Moraes" userId="ed9e5288-1c22-4d51-b69f-ec30695ef7d2" providerId="ADAL" clId="{33FC65F7-71FC-4C48-8995-D11548BB17C8}" dt="2023-01-02T09:44:06.586" v="67" actId="478"/>
          <ac:picMkLst>
            <pc:docMk/>
            <pc:sldMk cId="2812648574" sldId="828"/>
            <ac:picMk id="29" creationId="{A092F07D-04DD-5ECD-B4E0-491F2C0C8CC8}"/>
          </ac:picMkLst>
        </pc:picChg>
        <pc:picChg chg="add del mod">
          <ac:chgData name="Laise Eduarda Paixão de Moraes" userId="ed9e5288-1c22-4d51-b69f-ec30695ef7d2" providerId="ADAL" clId="{33FC65F7-71FC-4C48-8995-D11548BB17C8}" dt="2023-01-02T09:44:05.492" v="66" actId="478"/>
          <ac:picMkLst>
            <pc:docMk/>
            <pc:sldMk cId="2812648574" sldId="828"/>
            <ac:picMk id="31" creationId="{98AF5D71-A7E9-E2D5-180C-CB8CB9A351A8}"/>
          </ac:picMkLst>
        </pc:picChg>
        <pc:picChg chg="add del">
          <ac:chgData name="Laise Eduarda Paixão de Moraes" userId="ed9e5288-1c22-4d51-b69f-ec30695ef7d2" providerId="ADAL" clId="{33FC65F7-71FC-4C48-8995-D11548BB17C8}" dt="2023-01-02T09:44:03.951" v="64" actId="478"/>
          <ac:picMkLst>
            <pc:docMk/>
            <pc:sldMk cId="2812648574" sldId="828"/>
            <ac:picMk id="33" creationId="{AC13150C-DD48-054B-998F-C62F61114B0F}"/>
          </ac:picMkLst>
        </pc:picChg>
        <pc:picChg chg="add del">
          <ac:chgData name="Laise Eduarda Paixão de Moraes" userId="ed9e5288-1c22-4d51-b69f-ec30695ef7d2" providerId="ADAL" clId="{33FC65F7-71FC-4C48-8995-D11548BB17C8}" dt="2023-01-02T09:44:02.914" v="63" actId="478"/>
          <ac:picMkLst>
            <pc:docMk/>
            <pc:sldMk cId="2812648574" sldId="828"/>
            <ac:picMk id="35" creationId="{6712C802-D526-EE7C-A992-E206682B91E9}"/>
          </ac:picMkLst>
        </pc:picChg>
        <pc:picChg chg="add del">
          <ac:chgData name="Laise Eduarda Paixão de Moraes" userId="ed9e5288-1c22-4d51-b69f-ec30695ef7d2" providerId="ADAL" clId="{33FC65F7-71FC-4C48-8995-D11548BB17C8}" dt="2023-01-02T09:44:01.785" v="62" actId="478"/>
          <ac:picMkLst>
            <pc:docMk/>
            <pc:sldMk cId="2812648574" sldId="828"/>
            <ac:picMk id="37" creationId="{F6A07A65-6B50-1C29-7C15-D2E6CD329FF6}"/>
          </ac:picMkLst>
        </pc:picChg>
        <pc:picChg chg="add del">
          <ac:chgData name="Laise Eduarda Paixão de Moraes" userId="ed9e5288-1c22-4d51-b69f-ec30695ef7d2" providerId="ADAL" clId="{33FC65F7-71FC-4C48-8995-D11548BB17C8}" dt="2023-01-02T09:44:00.538" v="61" actId="478"/>
          <ac:picMkLst>
            <pc:docMk/>
            <pc:sldMk cId="2812648574" sldId="828"/>
            <ac:picMk id="39" creationId="{F0037BA8-4147-2FF6-25A2-394C7DCD9B48}"/>
          </ac:picMkLst>
        </pc:picChg>
        <pc:picChg chg="add del">
          <ac:chgData name="Laise Eduarda Paixão de Moraes" userId="ed9e5288-1c22-4d51-b69f-ec30695ef7d2" providerId="ADAL" clId="{33FC65F7-71FC-4C48-8995-D11548BB17C8}" dt="2023-01-02T09:43:51.725" v="54" actId="21"/>
          <ac:picMkLst>
            <pc:docMk/>
            <pc:sldMk cId="2812648574" sldId="828"/>
            <ac:picMk id="41" creationId="{EE82A487-CD7E-56C8-E159-87D8D0B29657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11.333" v="386" actId="21"/>
          <ac:picMkLst>
            <pc:docMk/>
            <pc:sldMk cId="2812648574" sldId="828"/>
            <ac:picMk id="42" creationId="{22A6BF88-288A-F506-C370-9BC32FAF5328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959229581" sldId="829"/>
        </pc:sldMkLst>
      </pc:sldChg>
      <pc:sldChg chg="delSp modSp add del mod">
        <pc:chgData name="Laise Eduarda Paixão de Moraes" userId="ed9e5288-1c22-4d51-b69f-ec30695ef7d2" providerId="ADAL" clId="{33FC65F7-71FC-4C48-8995-D11548BB17C8}" dt="2023-01-02T12:08:49.669" v="4063" actId="47"/>
        <pc:sldMkLst>
          <pc:docMk/>
          <pc:sldMk cId="2421139552" sldId="830"/>
        </pc:sldMkLst>
        <pc:picChg chg="del">
          <ac:chgData name="Laise Eduarda Paixão de Moraes" userId="ed9e5288-1c22-4d51-b69f-ec30695ef7d2" providerId="ADAL" clId="{33FC65F7-71FC-4C48-8995-D11548BB17C8}" dt="2023-01-02T11:45:41.244" v="2681" actId="478"/>
          <ac:picMkLst>
            <pc:docMk/>
            <pc:sldMk cId="2421139552" sldId="830"/>
            <ac:picMk id="3" creationId="{AFCF8656-AAF4-8AEB-1931-F05A9F979B48}"/>
          </ac:picMkLst>
        </pc:picChg>
        <pc:picChg chg="del">
          <ac:chgData name="Laise Eduarda Paixão de Moraes" userId="ed9e5288-1c22-4d51-b69f-ec30695ef7d2" providerId="ADAL" clId="{33FC65F7-71FC-4C48-8995-D11548BB17C8}" dt="2023-01-02T11:45:40.753" v="2680" actId="478"/>
          <ac:picMkLst>
            <pc:docMk/>
            <pc:sldMk cId="2421139552" sldId="830"/>
            <ac:picMk id="6" creationId="{DDF04BA2-3967-E3E9-E7FD-83460FA5CF06}"/>
          </ac:picMkLst>
        </pc:picChg>
        <pc:picChg chg="del">
          <ac:chgData name="Laise Eduarda Paixão de Moraes" userId="ed9e5288-1c22-4d51-b69f-ec30695ef7d2" providerId="ADAL" clId="{33FC65F7-71FC-4C48-8995-D11548BB17C8}" dt="2023-01-02T11:45:40.294" v="2679" actId="478"/>
          <ac:picMkLst>
            <pc:docMk/>
            <pc:sldMk cId="2421139552" sldId="830"/>
            <ac:picMk id="9" creationId="{4D2AAFA3-4409-EC72-3807-1756AAC47D4B}"/>
          </ac:picMkLst>
        </pc:picChg>
        <pc:picChg chg="del">
          <ac:chgData name="Laise Eduarda Paixão de Moraes" userId="ed9e5288-1c22-4d51-b69f-ec30695ef7d2" providerId="ADAL" clId="{33FC65F7-71FC-4C48-8995-D11548BB17C8}" dt="2023-01-02T11:45:39.733" v="2678" actId="478"/>
          <ac:picMkLst>
            <pc:docMk/>
            <pc:sldMk cId="2421139552" sldId="830"/>
            <ac:picMk id="13" creationId="{A2F12FA2-7729-03D5-F94C-EA2F2E274E31}"/>
          </ac:picMkLst>
        </pc:picChg>
        <pc:picChg chg="del">
          <ac:chgData name="Laise Eduarda Paixão de Moraes" userId="ed9e5288-1c22-4d51-b69f-ec30695ef7d2" providerId="ADAL" clId="{33FC65F7-71FC-4C48-8995-D11548BB17C8}" dt="2023-01-02T11:45:39.160" v="2677" actId="478"/>
          <ac:picMkLst>
            <pc:docMk/>
            <pc:sldMk cId="2421139552" sldId="830"/>
            <ac:picMk id="15" creationId="{34AF6C15-0CDA-377C-7C30-B2C8C8966FE2}"/>
          </ac:picMkLst>
        </pc:picChg>
        <pc:picChg chg="del">
          <ac:chgData name="Laise Eduarda Paixão de Moraes" userId="ed9e5288-1c22-4d51-b69f-ec30695ef7d2" providerId="ADAL" clId="{33FC65F7-71FC-4C48-8995-D11548BB17C8}" dt="2023-01-02T11:45:38.599" v="2676" actId="478"/>
          <ac:picMkLst>
            <pc:docMk/>
            <pc:sldMk cId="2421139552" sldId="830"/>
            <ac:picMk id="17" creationId="{093AB305-4348-76A4-B16A-742DCD898DAE}"/>
          </ac:picMkLst>
        </pc:picChg>
        <pc:picChg chg="del">
          <ac:chgData name="Laise Eduarda Paixão de Moraes" userId="ed9e5288-1c22-4d51-b69f-ec30695ef7d2" providerId="ADAL" clId="{33FC65F7-71FC-4C48-8995-D11548BB17C8}" dt="2023-01-02T11:45:38.073" v="2675" actId="478"/>
          <ac:picMkLst>
            <pc:docMk/>
            <pc:sldMk cId="2421139552" sldId="830"/>
            <ac:picMk id="19" creationId="{D1D28F30-8A9B-7DAB-0FF9-C8C0871969C6}"/>
          </ac:picMkLst>
        </pc:picChg>
        <pc:picChg chg="del">
          <ac:chgData name="Laise Eduarda Paixão de Moraes" userId="ed9e5288-1c22-4d51-b69f-ec30695ef7d2" providerId="ADAL" clId="{33FC65F7-71FC-4C48-8995-D11548BB17C8}" dt="2023-01-02T11:45:37.504" v="2674" actId="478"/>
          <ac:picMkLst>
            <pc:docMk/>
            <pc:sldMk cId="2421139552" sldId="830"/>
            <ac:picMk id="21" creationId="{1081077E-9835-85C3-BA97-2B17F79C21CE}"/>
          </ac:picMkLst>
        </pc:picChg>
        <pc:picChg chg="del">
          <ac:chgData name="Laise Eduarda Paixão de Moraes" userId="ed9e5288-1c22-4d51-b69f-ec30695ef7d2" providerId="ADAL" clId="{33FC65F7-71FC-4C48-8995-D11548BB17C8}" dt="2023-01-02T11:45:36.973" v="2673" actId="478"/>
          <ac:picMkLst>
            <pc:docMk/>
            <pc:sldMk cId="2421139552" sldId="830"/>
            <ac:picMk id="23" creationId="{B62FD45B-F316-D945-434E-07A7033F34EA}"/>
          </ac:picMkLst>
        </pc:picChg>
        <pc:picChg chg="del">
          <ac:chgData name="Laise Eduarda Paixão de Moraes" userId="ed9e5288-1c22-4d51-b69f-ec30695ef7d2" providerId="ADAL" clId="{33FC65F7-71FC-4C48-8995-D11548BB17C8}" dt="2023-01-02T11:45:36.453" v="2672" actId="478"/>
          <ac:picMkLst>
            <pc:docMk/>
            <pc:sldMk cId="2421139552" sldId="830"/>
            <ac:picMk id="25" creationId="{A285D739-1DA2-4E8C-3E9F-F9F93264F4F1}"/>
          </ac:picMkLst>
        </pc:picChg>
        <pc:picChg chg="del mod">
          <ac:chgData name="Laise Eduarda Paixão de Moraes" userId="ed9e5288-1c22-4d51-b69f-ec30695ef7d2" providerId="ADAL" clId="{33FC65F7-71FC-4C48-8995-D11548BB17C8}" dt="2023-01-02T11:52:04.498" v="3123" actId="478"/>
          <ac:picMkLst>
            <pc:docMk/>
            <pc:sldMk cId="2421139552" sldId="830"/>
            <ac:picMk id="27" creationId="{3BDD4FC0-43C7-21DA-0BF7-1B4C370C2EA5}"/>
          </ac:picMkLst>
        </pc:picChg>
        <pc:picChg chg="del mod">
          <ac:chgData name="Laise Eduarda Paixão de Moraes" userId="ed9e5288-1c22-4d51-b69f-ec30695ef7d2" providerId="ADAL" clId="{33FC65F7-71FC-4C48-8995-D11548BB17C8}" dt="2023-01-02T12:08:37.184" v="4056" actId="478"/>
          <ac:picMkLst>
            <pc:docMk/>
            <pc:sldMk cId="2421139552" sldId="830"/>
            <ac:picMk id="29" creationId="{A092F07D-04DD-5ECD-B4E0-491F2C0C8CC8}"/>
          </ac:picMkLst>
        </pc:picChg>
        <pc:picChg chg="del mod">
          <ac:chgData name="Laise Eduarda Paixão de Moraes" userId="ed9e5288-1c22-4d51-b69f-ec30695ef7d2" providerId="ADAL" clId="{33FC65F7-71FC-4C48-8995-D11548BB17C8}" dt="2023-01-02T11:52:07.433" v="3125" actId="21"/>
          <ac:picMkLst>
            <pc:docMk/>
            <pc:sldMk cId="2421139552" sldId="830"/>
            <ac:picMk id="31" creationId="{98AF5D71-A7E9-E2D5-180C-CB8CB9A351A8}"/>
          </ac:picMkLst>
        </pc:picChg>
        <pc:picChg chg="mod">
          <ac:chgData name="Laise Eduarda Paixão de Moraes" userId="ed9e5288-1c22-4d51-b69f-ec30695ef7d2" providerId="ADAL" clId="{33FC65F7-71FC-4C48-8995-D11548BB17C8}" dt="2023-01-02T12:08:47.549" v="4062" actId="1076"/>
          <ac:picMkLst>
            <pc:docMk/>
            <pc:sldMk cId="2421139552" sldId="830"/>
            <ac:picMk id="33" creationId="{AC13150C-DD48-054B-998F-C62F61114B0F}"/>
          </ac:picMkLst>
        </pc:picChg>
        <pc:picChg chg="del mod">
          <ac:chgData name="Laise Eduarda Paixão de Moraes" userId="ed9e5288-1c22-4d51-b69f-ec30695ef7d2" providerId="ADAL" clId="{33FC65F7-71FC-4C48-8995-D11548BB17C8}" dt="2023-01-02T12:08:46.284" v="4061" actId="478"/>
          <ac:picMkLst>
            <pc:docMk/>
            <pc:sldMk cId="2421139552" sldId="830"/>
            <ac:picMk id="35" creationId="{6712C802-D526-EE7C-A992-E206682B91E9}"/>
          </ac:picMkLst>
        </pc:picChg>
        <pc:picChg chg="del mod">
          <ac:chgData name="Laise Eduarda Paixão de Moraes" userId="ed9e5288-1c22-4d51-b69f-ec30695ef7d2" providerId="ADAL" clId="{33FC65F7-71FC-4C48-8995-D11548BB17C8}" dt="2023-01-02T12:08:43.269" v="4059" actId="478"/>
          <ac:picMkLst>
            <pc:docMk/>
            <pc:sldMk cId="2421139552" sldId="830"/>
            <ac:picMk id="37" creationId="{F6A07A65-6B50-1C29-7C15-D2E6CD329FF6}"/>
          </ac:picMkLst>
        </pc:picChg>
        <pc:picChg chg="del">
          <ac:chgData name="Laise Eduarda Paixão de Moraes" userId="ed9e5288-1c22-4d51-b69f-ec30695ef7d2" providerId="ADAL" clId="{33FC65F7-71FC-4C48-8995-D11548BB17C8}" dt="2023-01-02T11:29:46.760" v="1946" actId="478"/>
          <ac:picMkLst>
            <pc:docMk/>
            <pc:sldMk cId="2421139552" sldId="830"/>
            <ac:picMk id="39" creationId="{F0037BA8-4147-2FF6-25A2-394C7DCD9B48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450334109" sldId="831"/>
        </pc:sldMkLst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0686815" sldId="832"/>
        </pc:sldMkLst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618219062" sldId="833"/>
        </pc:sldMkLst>
      </pc:sldChg>
      <pc:sldChg chg="add del">
        <pc:chgData name="Laise Eduarda Paixão de Moraes" userId="ed9e5288-1c22-4d51-b69f-ec30695ef7d2" providerId="ADAL" clId="{33FC65F7-71FC-4C48-8995-D11548BB17C8}" dt="2023-01-02T11:15:31.624" v="1688" actId="47"/>
        <pc:sldMkLst>
          <pc:docMk/>
          <pc:sldMk cId="3943766197" sldId="834"/>
        </pc:sldMkLst>
      </pc:sldChg>
      <pc:sldChg chg="delSp modSp add del mod ord">
        <pc:chgData name="Laise Eduarda Paixão de Moraes" userId="ed9e5288-1c22-4d51-b69f-ec30695ef7d2" providerId="ADAL" clId="{33FC65F7-71FC-4C48-8995-D11548BB17C8}" dt="2023-01-02T11:45:27.715" v="2665" actId="47"/>
        <pc:sldMkLst>
          <pc:docMk/>
          <pc:sldMk cId="1551017766" sldId="835"/>
        </pc:sldMkLst>
        <pc:picChg chg="del mod">
          <ac:chgData name="Laise Eduarda Paixão de Moraes" userId="ed9e5288-1c22-4d51-b69f-ec30695ef7d2" providerId="ADAL" clId="{33FC65F7-71FC-4C48-8995-D11548BB17C8}" dt="2023-01-02T11:30:00.901" v="1949" actId="478"/>
          <ac:picMkLst>
            <pc:docMk/>
            <pc:sldMk cId="1551017766" sldId="835"/>
            <ac:picMk id="3" creationId="{AFCF8656-AAF4-8AEB-1931-F05A9F979B48}"/>
          </ac:picMkLst>
        </pc:picChg>
        <pc:picChg chg="del mod">
          <ac:chgData name="Laise Eduarda Paixão de Moraes" userId="ed9e5288-1c22-4d51-b69f-ec30695ef7d2" providerId="ADAL" clId="{33FC65F7-71FC-4C48-8995-D11548BB17C8}" dt="2023-01-02T11:30:12.910" v="1963" actId="21"/>
          <ac:picMkLst>
            <pc:docMk/>
            <pc:sldMk cId="1551017766" sldId="835"/>
            <ac:picMk id="6" creationId="{DDF04BA2-3967-E3E9-E7FD-83460FA5CF06}"/>
          </ac:picMkLst>
        </pc:picChg>
        <pc:picChg chg="mod">
          <ac:chgData name="Laise Eduarda Paixão de Moraes" userId="ed9e5288-1c22-4d51-b69f-ec30695ef7d2" providerId="ADAL" clId="{33FC65F7-71FC-4C48-8995-D11548BB17C8}" dt="2023-01-02T11:30:09.386" v="1959" actId="1076"/>
          <ac:picMkLst>
            <pc:docMk/>
            <pc:sldMk cId="1551017766" sldId="835"/>
            <ac:picMk id="9" creationId="{4D2AAFA3-4409-EC72-3807-1756AAC47D4B}"/>
          </ac:picMkLst>
        </pc:picChg>
        <pc:picChg chg="mod">
          <ac:chgData name="Laise Eduarda Paixão de Moraes" userId="ed9e5288-1c22-4d51-b69f-ec30695ef7d2" providerId="ADAL" clId="{33FC65F7-71FC-4C48-8995-D11548BB17C8}" dt="2023-01-02T11:30:08.629" v="1958" actId="1076"/>
          <ac:picMkLst>
            <pc:docMk/>
            <pc:sldMk cId="1551017766" sldId="835"/>
            <ac:picMk id="13" creationId="{A2F12FA2-7729-03D5-F94C-EA2F2E274E31}"/>
          </ac:picMkLst>
        </pc:picChg>
        <pc:picChg chg="del">
          <ac:chgData name="Laise Eduarda Paixão de Moraes" userId="ed9e5288-1c22-4d51-b69f-ec30695ef7d2" providerId="ADAL" clId="{33FC65F7-71FC-4C48-8995-D11548BB17C8}" dt="2023-01-02T11:14:48.220" v="1687" actId="478"/>
          <ac:picMkLst>
            <pc:docMk/>
            <pc:sldMk cId="1551017766" sldId="835"/>
            <ac:picMk id="15" creationId="{34AF6C15-0CDA-377C-7C30-B2C8C8966FE2}"/>
          </ac:picMkLst>
        </pc:picChg>
        <pc:picChg chg="del mod">
          <ac:chgData name="Laise Eduarda Paixão de Moraes" userId="ed9e5288-1c22-4d51-b69f-ec30695ef7d2" providerId="ADAL" clId="{33FC65F7-71FC-4C48-8995-D11548BB17C8}" dt="2023-01-02T11:45:25.734" v="2664" actId="478"/>
          <ac:picMkLst>
            <pc:docMk/>
            <pc:sldMk cId="1551017766" sldId="835"/>
            <ac:picMk id="17" creationId="{093AB305-4348-76A4-B16A-742DCD898DAE}"/>
          </ac:picMkLst>
        </pc:picChg>
        <pc:picChg chg="del mod">
          <ac:chgData name="Laise Eduarda Paixão de Moraes" userId="ed9e5288-1c22-4d51-b69f-ec30695ef7d2" providerId="ADAL" clId="{33FC65F7-71FC-4C48-8995-D11548BB17C8}" dt="2023-01-02T11:45:24.249" v="2662" actId="478"/>
          <ac:picMkLst>
            <pc:docMk/>
            <pc:sldMk cId="1551017766" sldId="835"/>
            <ac:picMk id="19" creationId="{D1D28F30-8A9B-7DAB-0FF9-C8C0871969C6}"/>
          </ac:picMkLst>
        </pc:picChg>
        <pc:picChg chg="del mod">
          <ac:chgData name="Laise Eduarda Paixão de Moraes" userId="ed9e5288-1c22-4d51-b69f-ec30695ef7d2" providerId="ADAL" clId="{33FC65F7-71FC-4C48-8995-D11548BB17C8}" dt="2023-01-02T11:45:22.209" v="2660" actId="478"/>
          <ac:picMkLst>
            <pc:docMk/>
            <pc:sldMk cId="1551017766" sldId="835"/>
            <ac:picMk id="21" creationId="{1081077E-9835-85C3-BA97-2B17F79C21CE}"/>
          </ac:picMkLst>
        </pc:picChg>
        <pc:picChg chg="del mod">
          <ac:chgData name="Laise Eduarda Paixão de Moraes" userId="ed9e5288-1c22-4d51-b69f-ec30695ef7d2" providerId="ADAL" clId="{33FC65F7-71FC-4C48-8995-D11548BB17C8}" dt="2023-01-02T11:45:20.024" v="2658" actId="478"/>
          <ac:picMkLst>
            <pc:docMk/>
            <pc:sldMk cId="1551017766" sldId="835"/>
            <ac:picMk id="23" creationId="{B62FD45B-F316-D945-434E-07A7033F34EA}"/>
          </ac:picMkLst>
        </pc:picChg>
        <pc:picChg chg="del mod">
          <ac:chgData name="Laise Eduarda Paixão de Moraes" userId="ed9e5288-1c22-4d51-b69f-ec30695ef7d2" providerId="ADAL" clId="{33FC65F7-71FC-4C48-8995-D11548BB17C8}" dt="2023-01-02T11:45:16.493" v="2656" actId="478"/>
          <ac:picMkLst>
            <pc:docMk/>
            <pc:sldMk cId="1551017766" sldId="835"/>
            <ac:picMk id="25" creationId="{A285D739-1DA2-4E8C-3E9F-F9F93264F4F1}"/>
          </ac:picMkLst>
        </pc:picChg>
      </pc:sldChg>
      <pc:sldChg chg="addSp delSp modSp add mod ord">
        <pc:chgData name="Laise Eduarda Paixão de Moraes" userId="ed9e5288-1c22-4d51-b69f-ec30695ef7d2" providerId="ADAL" clId="{33FC65F7-71FC-4C48-8995-D11548BB17C8}" dt="2023-01-02T11:20:02.365" v="1812" actId="478"/>
        <pc:sldMkLst>
          <pc:docMk/>
          <pc:sldMk cId="3419413716" sldId="836"/>
        </pc:sldMkLst>
        <pc:spChg chg="add mod">
          <ac:chgData name="Laise Eduarda Paixão de Moraes" userId="ed9e5288-1c22-4d51-b69f-ec30695ef7d2" providerId="ADAL" clId="{33FC65F7-71FC-4C48-8995-D11548BB17C8}" dt="2023-01-02T10:48:33.239" v="886" actId="571"/>
          <ac:spMkLst>
            <pc:docMk/>
            <pc:sldMk cId="3419413716" sldId="836"/>
            <ac:spMk id="2" creationId="{D97C504D-0B14-F2EF-FDCE-F58D85C1F717}"/>
          </ac:spMkLst>
        </pc:spChg>
        <pc:spChg chg="add del mod">
          <ac:chgData name="Laise Eduarda Paixão de Moraes" userId="ed9e5288-1c22-4d51-b69f-ec30695ef7d2" providerId="ADAL" clId="{33FC65F7-71FC-4C48-8995-D11548BB17C8}" dt="2023-01-02T11:19:57.883" v="1811" actId="478"/>
          <ac:spMkLst>
            <pc:docMk/>
            <pc:sldMk cId="3419413716" sldId="836"/>
            <ac:spMk id="4" creationId="{70505268-00C4-5914-B032-FA68F1B9CDDD}"/>
          </ac:spMkLst>
        </pc:spChg>
        <pc:spChg chg="mod">
          <ac:chgData name="Laise Eduarda Paixão de Moraes" userId="ed9e5288-1c22-4d51-b69f-ec30695ef7d2" providerId="ADAL" clId="{33FC65F7-71FC-4C48-8995-D11548BB17C8}" dt="2023-01-02T11:17:02.532" v="1737" actId="20577"/>
          <ac:spMkLst>
            <pc:docMk/>
            <pc:sldMk cId="3419413716" sldId="836"/>
            <ac:spMk id="5" creationId="{F4A7F748-94D2-27EB-572C-33695C9E9372}"/>
          </ac:spMkLst>
        </pc:spChg>
        <pc:spChg chg="add del mod">
          <ac:chgData name="Laise Eduarda Paixão de Moraes" userId="ed9e5288-1c22-4d51-b69f-ec30695ef7d2" providerId="ADAL" clId="{33FC65F7-71FC-4C48-8995-D11548BB17C8}" dt="2023-01-02T11:19:57.883" v="1811" actId="478"/>
          <ac:spMkLst>
            <pc:docMk/>
            <pc:sldMk cId="3419413716" sldId="836"/>
            <ac:spMk id="6" creationId="{E7DF7A34-DC23-E90A-D01D-B05DF1476750}"/>
          </ac:spMkLst>
        </pc:spChg>
        <pc:spChg chg="add del mod">
          <ac:chgData name="Laise Eduarda Paixão de Moraes" userId="ed9e5288-1c22-4d51-b69f-ec30695ef7d2" providerId="ADAL" clId="{33FC65F7-71FC-4C48-8995-D11548BB17C8}" dt="2023-01-02T11:19:57.883" v="1811" actId="478"/>
          <ac:spMkLst>
            <pc:docMk/>
            <pc:sldMk cId="3419413716" sldId="836"/>
            <ac:spMk id="7" creationId="{DD844A2C-31F1-0257-38C0-06EBAFF3A580}"/>
          </ac:spMkLst>
        </pc:spChg>
        <pc:spChg chg="add del mod">
          <ac:chgData name="Laise Eduarda Paixão de Moraes" userId="ed9e5288-1c22-4d51-b69f-ec30695ef7d2" providerId="ADAL" clId="{33FC65F7-71FC-4C48-8995-D11548BB17C8}" dt="2023-01-02T11:19:57.883" v="1811" actId="478"/>
          <ac:spMkLst>
            <pc:docMk/>
            <pc:sldMk cId="3419413716" sldId="836"/>
            <ac:spMk id="9" creationId="{404C283B-7EA4-3D80-D00B-A0DDD6ECA970}"/>
          </ac:spMkLst>
        </pc:spChg>
        <pc:spChg chg="add del mod">
          <ac:chgData name="Laise Eduarda Paixão de Moraes" userId="ed9e5288-1c22-4d51-b69f-ec30695ef7d2" providerId="ADAL" clId="{33FC65F7-71FC-4C48-8995-D11548BB17C8}" dt="2023-01-02T11:18:50.707" v="1786" actId="478"/>
          <ac:spMkLst>
            <pc:docMk/>
            <pc:sldMk cId="3419413716" sldId="836"/>
            <ac:spMk id="10" creationId="{33483E24-D77E-F5CB-DE97-A4A4321CC3AC}"/>
          </ac:spMkLst>
        </pc:spChg>
        <pc:spChg chg="mod">
          <ac:chgData name="Laise Eduarda Paixão de Moraes" userId="ed9e5288-1c22-4d51-b69f-ec30695ef7d2" providerId="ADAL" clId="{33FC65F7-71FC-4C48-8995-D11548BB17C8}" dt="2023-01-02T10:48:13.825" v="880" actId="2711"/>
          <ac:spMkLst>
            <pc:docMk/>
            <pc:sldMk cId="3419413716" sldId="836"/>
            <ac:spMk id="11" creationId="{340E16D6-45BA-30D1-47C6-CB68B78D0CD8}"/>
          </ac:spMkLst>
        </pc:spChg>
        <pc:spChg chg="add del mod">
          <ac:chgData name="Laise Eduarda Paixão de Moraes" userId="ed9e5288-1c22-4d51-b69f-ec30695ef7d2" providerId="ADAL" clId="{33FC65F7-71FC-4C48-8995-D11548BB17C8}" dt="2023-01-02T11:20:02.365" v="1812" actId="478"/>
          <ac:spMkLst>
            <pc:docMk/>
            <pc:sldMk cId="3419413716" sldId="836"/>
            <ac:spMk id="12" creationId="{CB68F970-883B-A955-97C7-E99482F77164}"/>
          </ac:spMkLst>
        </pc:spChg>
        <pc:picChg chg="del">
          <ac:chgData name="Laise Eduarda Paixão de Moraes" userId="ed9e5288-1c22-4d51-b69f-ec30695ef7d2" providerId="ADAL" clId="{33FC65F7-71FC-4C48-8995-D11548BB17C8}" dt="2023-01-02T09:46:28.355" v="92" actId="478"/>
          <ac:picMkLst>
            <pc:docMk/>
            <pc:sldMk cId="3419413716" sldId="836"/>
            <ac:picMk id="3" creationId="{AFCF8656-AAF4-8AEB-1931-F05A9F979B48}"/>
          </ac:picMkLst>
        </pc:picChg>
        <pc:picChg chg="del">
          <ac:chgData name="Laise Eduarda Paixão de Moraes" userId="ed9e5288-1c22-4d51-b69f-ec30695ef7d2" providerId="ADAL" clId="{33FC65F7-71FC-4C48-8995-D11548BB17C8}" dt="2023-01-02T09:46:28.355" v="92" actId="478"/>
          <ac:picMkLst>
            <pc:docMk/>
            <pc:sldMk cId="3419413716" sldId="836"/>
            <ac:picMk id="15" creationId="{34AF6C15-0CDA-377C-7C30-B2C8C8966FE2}"/>
          </ac:picMkLst>
        </pc:picChg>
        <pc:picChg chg="add mod">
          <ac:chgData name="Laise Eduarda Paixão de Moraes" userId="ed9e5288-1c22-4d51-b69f-ec30695ef7d2" providerId="ADAL" clId="{33FC65F7-71FC-4C48-8995-D11548BB17C8}" dt="2023-01-02T09:46:37.300" v="94" actId="1076"/>
          <ac:picMkLst>
            <pc:docMk/>
            <pc:sldMk cId="3419413716" sldId="836"/>
            <ac:picMk id="1026" creationId="{A9FF3EB9-67BC-3E9F-4810-5C40091384A5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1:20:50.347" v="1826" actId="1035"/>
        <pc:sldMkLst>
          <pc:docMk/>
          <pc:sldMk cId="1038735649" sldId="837"/>
        </pc:sldMkLst>
        <pc:spChg chg="add mod">
          <ac:chgData name="Laise Eduarda Paixão de Moraes" userId="ed9e5288-1c22-4d51-b69f-ec30695ef7d2" providerId="ADAL" clId="{33FC65F7-71FC-4C48-8995-D11548BB17C8}" dt="2023-01-02T10:17:51.135" v="292" actId="207"/>
          <ac:spMkLst>
            <pc:docMk/>
            <pc:sldMk cId="1038735649" sldId="837"/>
            <ac:spMk id="2" creationId="{16E33C3A-84D6-4DF9-6C89-9AFCBBC7A27B}"/>
          </ac:spMkLst>
        </pc:spChg>
        <pc:spChg chg="add del">
          <ac:chgData name="Laise Eduarda Paixão de Moraes" userId="ed9e5288-1c22-4d51-b69f-ec30695ef7d2" providerId="ADAL" clId="{33FC65F7-71FC-4C48-8995-D11548BB17C8}" dt="2023-01-02T10:14:18.566" v="238" actId="22"/>
          <ac:spMkLst>
            <pc:docMk/>
            <pc:sldMk cId="1038735649" sldId="837"/>
            <ac:spMk id="4" creationId="{FA62C067-6E34-5BFA-E6BB-F4113528BF7D}"/>
          </ac:spMkLst>
        </pc:spChg>
        <pc:spChg chg="mod">
          <ac:chgData name="Laise Eduarda Paixão de Moraes" userId="ed9e5288-1c22-4d51-b69f-ec30695ef7d2" providerId="ADAL" clId="{33FC65F7-71FC-4C48-8995-D11548BB17C8}" dt="2023-01-02T09:58:43.944" v="168" actId="20577"/>
          <ac:spMkLst>
            <pc:docMk/>
            <pc:sldMk cId="1038735649" sldId="837"/>
            <ac:spMk id="5" creationId="{F4A7F748-94D2-27EB-572C-33695C9E9372}"/>
          </ac:spMkLst>
        </pc:spChg>
        <pc:spChg chg="add mod">
          <ac:chgData name="Laise Eduarda Paixão de Moraes" userId="ed9e5288-1c22-4d51-b69f-ec30695ef7d2" providerId="ADAL" clId="{33FC65F7-71FC-4C48-8995-D11548BB17C8}" dt="2023-01-02T10:19:02.941" v="310" actId="1076"/>
          <ac:spMkLst>
            <pc:docMk/>
            <pc:sldMk cId="1038735649" sldId="837"/>
            <ac:spMk id="9" creationId="{2F1049AC-878F-3887-141E-C17D8B2FDEE6}"/>
          </ac:spMkLst>
        </pc:spChg>
        <pc:spChg chg="del mod">
          <ac:chgData name="Laise Eduarda Paixão de Moraes" userId="ed9e5288-1c22-4d51-b69f-ec30695ef7d2" providerId="ADAL" clId="{33FC65F7-71FC-4C48-8995-D11548BB17C8}" dt="2023-01-02T10:48:24.414" v="882" actId="478"/>
          <ac:spMkLst>
            <pc:docMk/>
            <pc:sldMk cId="1038735649" sldId="837"/>
            <ac:spMk id="11" creationId="{340E16D6-45BA-30D1-47C6-CB68B78D0CD8}"/>
          </ac:spMkLst>
        </pc:spChg>
        <pc:spChg chg="add mod">
          <ac:chgData name="Laise Eduarda Paixão de Moraes" userId="ed9e5288-1c22-4d51-b69f-ec30695ef7d2" providerId="ADAL" clId="{33FC65F7-71FC-4C48-8995-D11548BB17C8}" dt="2023-01-02T10:19:08.614" v="317" actId="1038"/>
          <ac:spMkLst>
            <pc:docMk/>
            <pc:sldMk cId="1038735649" sldId="837"/>
            <ac:spMk id="12" creationId="{F235ED93-797C-5DD9-63BB-304255C58803}"/>
          </ac:spMkLst>
        </pc:spChg>
        <pc:spChg chg="add del mod">
          <ac:chgData name="Laise Eduarda Paixão de Moraes" userId="ed9e5288-1c22-4d51-b69f-ec30695ef7d2" providerId="ADAL" clId="{33FC65F7-71FC-4C48-8995-D11548BB17C8}" dt="2023-01-02T10:48:32.790" v="885"/>
          <ac:spMkLst>
            <pc:docMk/>
            <pc:sldMk cId="1038735649" sldId="837"/>
            <ac:spMk id="13" creationId="{7CC939D2-852B-D7D6-65F0-D603E30FBA45}"/>
          </ac:spMkLst>
        </pc:spChg>
        <pc:spChg chg="add del mod">
          <ac:chgData name="Laise Eduarda Paixão de Moraes" userId="ed9e5288-1c22-4d51-b69f-ec30695ef7d2" providerId="ADAL" clId="{33FC65F7-71FC-4C48-8995-D11548BB17C8}" dt="2023-01-02T10:49:19.590" v="893" actId="478"/>
          <ac:spMkLst>
            <pc:docMk/>
            <pc:sldMk cId="1038735649" sldId="837"/>
            <ac:spMk id="14" creationId="{03EB1C46-D524-E2CC-06BD-1727054D8A17}"/>
          </ac:spMkLst>
        </pc:spChg>
        <pc:spChg chg="add mod">
          <ac:chgData name="Laise Eduarda Paixão de Moraes" userId="ed9e5288-1c22-4d51-b69f-ec30695ef7d2" providerId="ADAL" clId="{33FC65F7-71FC-4C48-8995-D11548BB17C8}" dt="2023-01-02T10:49:38.933" v="901" actId="6549"/>
          <ac:spMkLst>
            <pc:docMk/>
            <pc:sldMk cId="1038735649" sldId="837"/>
            <ac:spMk id="15" creationId="{45340213-6751-544B-0B29-338AE70E3C96}"/>
          </ac:spMkLst>
        </pc:spChg>
        <pc:spChg chg="add mod">
          <ac:chgData name="Laise Eduarda Paixão de Moraes" userId="ed9e5288-1c22-4d51-b69f-ec30695ef7d2" providerId="ADAL" clId="{33FC65F7-71FC-4C48-8995-D11548BB17C8}" dt="2023-01-02T10:49:54.400" v="903" actId="571"/>
          <ac:spMkLst>
            <pc:docMk/>
            <pc:sldMk cId="1038735649" sldId="837"/>
            <ac:spMk id="16" creationId="{E8DDFA50-0842-5FC0-5DE0-95BC50956122}"/>
          </ac:spMkLst>
        </pc:spChg>
        <pc:grpChg chg="add del mod">
          <ac:chgData name="Laise Eduarda Paixão de Moraes" userId="ed9e5288-1c22-4d51-b69f-ec30695ef7d2" providerId="ADAL" clId="{33FC65F7-71FC-4C48-8995-D11548BB17C8}" dt="2023-01-02T10:16:22.270" v="272" actId="165"/>
          <ac:grpSpMkLst>
            <pc:docMk/>
            <pc:sldMk cId="1038735649" sldId="837"/>
            <ac:grpSpMk id="6" creationId="{C6FC8B5A-7C8F-1F3C-9532-FB032DF43931}"/>
          </ac:grpSpMkLst>
        </pc:grpChg>
        <pc:picChg chg="del">
          <ac:chgData name="Laise Eduarda Paixão de Moraes" userId="ed9e5288-1c22-4d51-b69f-ec30695ef7d2" providerId="ADAL" clId="{33FC65F7-71FC-4C48-8995-D11548BB17C8}" dt="2023-01-02T09:58:45.842" v="169" actId="478"/>
          <ac:picMkLst>
            <pc:docMk/>
            <pc:sldMk cId="1038735649" sldId="837"/>
            <ac:picMk id="1026" creationId="{A9FF3EB9-67BC-3E9F-4810-5C40091384A5}"/>
          </ac:picMkLst>
        </pc:picChg>
        <pc:picChg chg="add del">
          <ac:chgData name="Laise Eduarda Paixão de Moraes" userId="ed9e5288-1c22-4d51-b69f-ec30695ef7d2" providerId="ADAL" clId="{33FC65F7-71FC-4C48-8995-D11548BB17C8}" dt="2023-01-02T10:04:58.505" v="172" actId="478"/>
          <ac:picMkLst>
            <pc:docMk/>
            <pc:sldMk cId="1038735649" sldId="837"/>
            <ac:picMk id="5122" creationId="{0FE98FF8-F65D-40B5-F14D-D72EDC2EBB0D}"/>
          </ac:picMkLst>
        </pc:picChg>
        <pc:picChg chg="add mod topLvl">
          <ac:chgData name="Laise Eduarda Paixão de Moraes" userId="ed9e5288-1c22-4d51-b69f-ec30695ef7d2" providerId="ADAL" clId="{33FC65F7-71FC-4C48-8995-D11548BB17C8}" dt="2023-01-02T10:18:56.122" v="309" actId="1076"/>
          <ac:picMkLst>
            <pc:docMk/>
            <pc:sldMk cId="1038735649" sldId="837"/>
            <ac:picMk id="5124" creationId="{5BFC444B-369F-99CA-2DFB-43356E65E6FC}"/>
          </ac:picMkLst>
        </pc:picChg>
        <pc:picChg chg="add del mod">
          <ac:chgData name="Laise Eduarda Paixão de Moraes" userId="ed9e5288-1c22-4d51-b69f-ec30695ef7d2" providerId="ADAL" clId="{33FC65F7-71FC-4C48-8995-D11548BB17C8}" dt="2023-01-02T10:15:24.184" v="250" actId="478"/>
          <ac:picMkLst>
            <pc:docMk/>
            <pc:sldMk cId="1038735649" sldId="837"/>
            <ac:picMk id="5126" creationId="{7EF3DB26-11EB-E6F3-10A4-33C9865BFBFE}"/>
          </ac:picMkLst>
        </pc:picChg>
        <pc:picChg chg="add mod topLvl">
          <ac:chgData name="Laise Eduarda Paixão de Moraes" userId="ed9e5288-1c22-4d51-b69f-ec30695ef7d2" providerId="ADAL" clId="{33FC65F7-71FC-4C48-8995-D11548BB17C8}" dt="2023-01-02T11:20:50.347" v="1826" actId="1035"/>
          <ac:picMkLst>
            <pc:docMk/>
            <pc:sldMk cId="1038735649" sldId="837"/>
            <ac:picMk id="5128" creationId="{507E27A9-BB52-DD06-153E-C7A630907545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1:26:51.796" v="1892" actId="20577"/>
        <pc:sldMkLst>
          <pc:docMk/>
          <pc:sldMk cId="3564947881" sldId="838"/>
        </pc:sldMkLst>
        <pc:spChg chg="del">
          <ac:chgData name="Laise Eduarda Paixão de Moraes" userId="ed9e5288-1c22-4d51-b69f-ec30695ef7d2" providerId="ADAL" clId="{33FC65F7-71FC-4C48-8995-D11548BB17C8}" dt="2023-01-02T10:16:44.061" v="275" actId="478"/>
          <ac:spMkLst>
            <pc:docMk/>
            <pc:sldMk cId="3564947881" sldId="838"/>
            <ac:spMk id="2" creationId="{16E33C3A-84D6-4DF9-6C89-9AFCBBC7A27B}"/>
          </ac:spMkLst>
        </pc:spChg>
        <pc:spChg chg="mod">
          <ac:chgData name="Laise Eduarda Paixão de Moraes" userId="ed9e5288-1c22-4d51-b69f-ec30695ef7d2" providerId="ADAL" clId="{33FC65F7-71FC-4C48-8995-D11548BB17C8}" dt="2023-01-02T11:26:51.796" v="1892" actId="20577"/>
          <ac:spMkLst>
            <pc:docMk/>
            <pc:sldMk cId="3564947881" sldId="838"/>
            <ac:spMk id="5" creationId="{F4A7F748-94D2-27EB-572C-33695C9E9372}"/>
          </ac:spMkLst>
        </pc:spChg>
        <pc:spChg chg="del mod">
          <ac:chgData name="Laise Eduarda Paixão de Moraes" userId="ed9e5288-1c22-4d51-b69f-ec30695ef7d2" providerId="ADAL" clId="{33FC65F7-71FC-4C48-8995-D11548BB17C8}" dt="2023-01-02T10:50:06.570" v="907" actId="478"/>
          <ac:spMkLst>
            <pc:docMk/>
            <pc:sldMk cId="3564947881" sldId="838"/>
            <ac:spMk id="11" creationId="{340E16D6-45BA-30D1-47C6-CB68B78D0CD8}"/>
          </ac:spMkLst>
        </pc:spChg>
        <pc:spChg chg="add mod">
          <ac:chgData name="Laise Eduarda Paixão de Moraes" userId="ed9e5288-1c22-4d51-b69f-ec30695ef7d2" providerId="ADAL" clId="{33FC65F7-71FC-4C48-8995-D11548BB17C8}" dt="2023-01-02T10:34:53.434" v="706" actId="113"/>
          <ac:spMkLst>
            <pc:docMk/>
            <pc:sldMk cId="3564947881" sldId="838"/>
            <ac:spMk id="14" creationId="{E3A6BD3E-D1D9-9980-8E51-FFDFDC1C9AF0}"/>
          </ac:spMkLst>
        </pc:spChg>
        <pc:spChg chg="add mod">
          <ac:chgData name="Laise Eduarda Paixão de Moraes" userId="ed9e5288-1c22-4d51-b69f-ec30695ef7d2" providerId="ADAL" clId="{33FC65F7-71FC-4C48-8995-D11548BB17C8}" dt="2023-01-02T10:34:55.689" v="707" actId="113"/>
          <ac:spMkLst>
            <pc:docMk/>
            <pc:sldMk cId="3564947881" sldId="838"/>
            <ac:spMk id="15" creationId="{AE121828-96B7-9FB0-8B3D-D02F73CD3345}"/>
          </ac:spMkLst>
        </pc:spChg>
        <pc:spChg chg="add mod ord">
          <ac:chgData name="Laise Eduarda Paixão de Moraes" userId="ed9e5288-1c22-4d51-b69f-ec30695ef7d2" providerId="ADAL" clId="{33FC65F7-71FC-4C48-8995-D11548BB17C8}" dt="2023-01-02T10:44:31.988" v="848" actId="14100"/>
          <ac:spMkLst>
            <pc:docMk/>
            <pc:sldMk cId="3564947881" sldId="838"/>
            <ac:spMk id="17" creationId="{2ED3F8C7-987E-5B7E-9FFD-46D4D9724362}"/>
          </ac:spMkLst>
        </pc:spChg>
        <pc:spChg chg="add mod">
          <ac:chgData name="Laise Eduarda Paixão de Moraes" userId="ed9e5288-1c22-4d51-b69f-ec30695ef7d2" providerId="ADAL" clId="{33FC65F7-71FC-4C48-8995-D11548BB17C8}" dt="2023-01-02T10:50:17.972" v="913" actId="6549"/>
          <ac:spMkLst>
            <pc:docMk/>
            <pc:sldMk cId="3564947881" sldId="838"/>
            <ac:spMk id="18" creationId="{18C17BA5-D22D-CF43-114A-413D1DEC3FE5}"/>
          </ac:spMkLst>
        </pc:spChg>
        <pc:picChg chg="add del mod">
          <ac:chgData name="Laise Eduarda Paixão de Moraes" userId="ed9e5288-1c22-4d51-b69f-ec30695ef7d2" providerId="ADAL" clId="{33FC65F7-71FC-4C48-8995-D11548BB17C8}" dt="2023-01-02T10:44:47.009" v="851" actId="732"/>
          <ac:picMkLst>
            <pc:docMk/>
            <pc:sldMk cId="3564947881" sldId="838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44.320" v="398" actId="478"/>
          <ac:picMkLst>
            <pc:docMk/>
            <pc:sldMk cId="3564947881" sldId="838"/>
            <ac:picMk id="4" creationId="{4DCA5503-10E8-1738-0989-44640471F806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43.159" v="397" actId="478"/>
          <ac:picMkLst>
            <pc:docMk/>
            <pc:sldMk cId="3564947881" sldId="838"/>
            <ac:picMk id="6" creationId="{8935474A-7960-C73D-7067-471646D42B7E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42.513" v="396" actId="478"/>
          <ac:picMkLst>
            <pc:docMk/>
            <pc:sldMk cId="3564947881" sldId="838"/>
            <ac:picMk id="7" creationId="{8668A3CB-3A31-BFAF-1FC2-659F417DAD06}"/>
          </ac:picMkLst>
        </pc:picChg>
        <pc:picChg chg="add del mod">
          <ac:chgData name="Laise Eduarda Paixão de Moraes" userId="ed9e5288-1c22-4d51-b69f-ec30695ef7d2" providerId="ADAL" clId="{33FC65F7-71FC-4C48-8995-D11548BB17C8}" dt="2023-01-02T10:23:45.541" v="380" actId="21"/>
          <ac:picMkLst>
            <pc:docMk/>
            <pc:sldMk cId="3564947881" sldId="838"/>
            <ac:picMk id="9" creationId="{CDE53E6B-B066-8609-F369-D871238B568B}"/>
          </ac:picMkLst>
        </pc:picChg>
        <pc:picChg chg="add del mod">
          <ac:chgData name="Laise Eduarda Paixão de Moraes" userId="ed9e5288-1c22-4d51-b69f-ec30695ef7d2" providerId="ADAL" clId="{33FC65F7-71FC-4C48-8995-D11548BB17C8}" dt="2023-01-02T10:24:41.644" v="395" actId="478"/>
          <ac:picMkLst>
            <pc:docMk/>
            <pc:sldMk cId="3564947881" sldId="838"/>
            <ac:picMk id="10" creationId="{11924B95-DBCC-C566-8FA9-F7768D7FFF3C}"/>
          </ac:picMkLst>
        </pc:picChg>
        <pc:picChg chg="add del mod">
          <ac:chgData name="Laise Eduarda Paixão de Moraes" userId="ed9e5288-1c22-4d51-b69f-ec30695ef7d2" providerId="ADAL" clId="{33FC65F7-71FC-4C48-8995-D11548BB17C8}" dt="2023-01-02T10:25:49.399" v="418"/>
          <ac:picMkLst>
            <pc:docMk/>
            <pc:sldMk cId="3564947881" sldId="838"/>
            <ac:picMk id="12" creationId="{841EDE91-142C-3E44-53AF-106FB1560B04}"/>
          </ac:picMkLst>
        </pc:picChg>
        <pc:picChg chg="add del mod">
          <ac:chgData name="Laise Eduarda Paixão de Moraes" userId="ed9e5288-1c22-4d51-b69f-ec30695ef7d2" providerId="ADAL" clId="{33FC65F7-71FC-4C48-8995-D11548BB17C8}" dt="2023-01-02T10:37:34.735" v="789"/>
          <ac:picMkLst>
            <pc:docMk/>
            <pc:sldMk cId="3564947881" sldId="838"/>
            <ac:picMk id="16" creationId="{95378B97-326D-665E-BD1C-C1DB0E289010}"/>
          </ac:picMkLst>
        </pc:picChg>
        <pc:picChg chg="del">
          <ac:chgData name="Laise Eduarda Paixão de Moraes" userId="ed9e5288-1c22-4d51-b69f-ec30695ef7d2" providerId="ADAL" clId="{33FC65F7-71FC-4C48-8995-D11548BB17C8}" dt="2023-01-02T10:16:44.061" v="275" actId="478"/>
          <ac:picMkLst>
            <pc:docMk/>
            <pc:sldMk cId="3564947881" sldId="838"/>
            <ac:picMk id="5124" creationId="{5BFC444B-369F-99CA-2DFB-43356E65E6FC}"/>
          </ac:picMkLst>
        </pc:picChg>
        <pc:picChg chg="del">
          <ac:chgData name="Laise Eduarda Paixão de Moraes" userId="ed9e5288-1c22-4d51-b69f-ec30695ef7d2" providerId="ADAL" clId="{33FC65F7-71FC-4C48-8995-D11548BB17C8}" dt="2023-01-02T10:16:44.061" v="275" actId="478"/>
          <ac:picMkLst>
            <pc:docMk/>
            <pc:sldMk cId="3564947881" sldId="838"/>
            <ac:picMk id="5128" creationId="{507E27A9-BB52-DD06-153E-C7A630907545}"/>
          </ac:picMkLst>
        </pc:picChg>
        <pc:picChg chg="add del mod">
          <ac:chgData name="Laise Eduarda Paixão de Moraes" userId="ed9e5288-1c22-4d51-b69f-ec30695ef7d2" providerId="ADAL" clId="{33FC65F7-71FC-4C48-8995-D11548BB17C8}" dt="2023-01-02T10:17:44.766" v="290" actId="478"/>
          <ac:picMkLst>
            <pc:docMk/>
            <pc:sldMk cId="3564947881" sldId="838"/>
            <ac:picMk id="6146" creationId="{84A75FCA-D5AA-E220-280C-FD2E7D51F0DD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23:34.805" v="377" actId="47"/>
        <pc:sldMkLst>
          <pc:docMk/>
          <pc:sldMk cId="640296236" sldId="839"/>
        </pc:sldMkLst>
        <pc:picChg chg="add del mod">
          <ac:chgData name="Laise Eduarda Paixão de Moraes" userId="ed9e5288-1c22-4d51-b69f-ec30695ef7d2" providerId="ADAL" clId="{33FC65F7-71FC-4C48-8995-D11548BB17C8}" dt="2023-01-02T10:23:09.322" v="364" actId="478"/>
          <ac:picMkLst>
            <pc:docMk/>
            <pc:sldMk cId="640296236" sldId="839"/>
            <ac:picMk id="2" creationId="{5F3613A7-68B7-F230-3EDF-E49236164395}"/>
          </ac:picMkLst>
        </pc:picChg>
        <pc:picChg chg="add del mod">
          <ac:chgData name="Laise Eduarda Paixão de Moraes" userId="ed9e5288-1c22-4d51-b69f-ec30695ef7d2" providerId="ADAL" clId="{33FC65F7-71FC-4C48-8995-D11548BB17C8}" dt="2023-01-02T10:23:28.098" v="372" actId="21"/>
          <ac:picMkLst>
            <pc:docMk/>
            <pc:sldMk cId="640296236" sldId="839"/>
            <ac:picMk id="3" creationId="{89B942E8-1399-0589-8E08-2C6409AEAF38}"/>
          </ac:picMkLst>
        </pc:picChg>
        <pc:picChg chg="add del mod">
          <ac:chgData name="Laise Eduarda Paixão de Moraes" userId="ed9e5288-1c22-4d51-b69f-ec30695ef7d2" providerId="ADAL" clId="{33FC65F7-71FC-4C48-8995-D11548BB17C8}" dt="2023-01-02T10:20:22.434" v="333" actId="21"/>
          <ac:picMkLst>
            <pc:docMk/>
            <pc:sldMk cId="640296236" sldId="839"/>
            <ac:picMk id="4" creationId="{C9856B3D-6DAE-1927-D87A-BAED72777C32}"/>
          </ac:picMkLst>
        </pc:picChg>
        <pc:picChg chg="add del mod">
          <ac:chgData name="Laise Eduarda Paixão de Moraes" userId="ed9e5288-1c22-4d51-b69f-ec30695ef7d2" providerId="ADAL" clId="{33FC65F7-71FC-4C48-8995-D11548BB17C8}" dt="2023-01-02T10:23:31.299" v="374" actId="21"/>
          <ac:picMkLst>
            <pc:docMk/>
            <pc:sldMk cId="640296236" sldId="839"/>
            <ac:picMk id="6" creationId="{E368A76F-005A-EBD4-A839-972620352510}"/>
          </ac:picMkLst>
        </pc:picChg>
        <pc:picChg chg="del mod">
          <ac:chgData name="Laise Eduarda Paixão de Moraes" userId="ed9e5288-1c22-4d51-b69f-ec30695ef7d2" providerId="ADAL" clId="{33FC65F7-71FC-4C48-8995-D11548BB17C8}" dt="2023-01-02T10:23:10.392" v="365" actId="478"/>
          <ac:picMkLst>
            <pc:docMk/>
            <pc:sldMk cId="640296236" sldId="839"/>
            <ac:picMk id="6146" creationId="{84A75FCA-D5AA-E220-280C-FD2E7D51F0DD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0:16:57.964" v="278" actId="47"/>
        <pc:sldMkLst>
          <pc:docMk/>
          <pc:sldMk cId="3215305265" sldId="839"/>
        </pc:sldMkLst>
      </pc:sldChg>
      <pc:sldChg chg="delSp add del">
        <pc:chgData name="Laise Eduarda Paixão de Moraes" userId="ed9e5288-1c22-4d51-b69f-ec30695ef7d2" providerId="ADAL" clId="{33FC65F7-71FC-4C48-8995-D11548BB17C8}" dt="2023-01-02T10:32:58.211" v="624" actId="47"/>
        <pc:sldMkLst>
          <pc:docMk/>
          <pc:sldMk cId="3842539205" sldId="839"/>
        </pc:sldMkLst>
        <pc:picChg chg="del">
          <ac:chgData name="Laise Eduarda Paixão de Moraes" userId="ed9e5288-1c22-4d51-b69f-ec30695ef7d2" providerId="ADAL" clId="{33FC65F7-71FC-4C48-8995-D11548BB17C8}" dt="2023-01-02T10:25:16.982" v="408" actId="478"/>
          <ac:picMkLst>
            <pc:docMk/>
            <pc:sldMk cId="3842539205" sldId="839"/>
            <ac:picMk id="3" creationId="{573CA052-717E-2DD2-1DBC-442133FA363A}"/>
          </ac:picMkLst>
        </pc:picChg>
        <pc:picChg chg="del">
          <ac:chgData name="Laise Eduarda Paixão de Moraes" userId="ed9e5288-1c22-4d51-b69f-ec30695ef7d2" providerId="ADAL" clId="{33FC65F7-71FC-4C48-8995-D11548BB17C8}" dt="2023-01-02T10:32:56.755" v="623" actId="478"/>
          <ac:picMkLst>
            <pc:docMk/>
            <pc:sldMk cId="3842539205" sldId="839"/>
            <ac:picMk id="4" creationId="{4DCA5503-10E8-1738-0989-44640471F806}"/>
          </ac:picMkLst>
        </pc:picChg>
        <pc:picChg chg="del">
          <ac:chgData name="Laise Eduarda Paixão de Moraes" userId="ed9e5288-1c22-4d51-b69f-ec30695ef7d2" providerId="ADAL" clId="{33FC65F7-71FC-4C48-8995-D11548BB17C8}" dt="2023-01-02T10:25:16.251" v="407" actId="478"/>
          <ac:picMkLst>
            <pc:docMk/>
            <pc:sldMk cId="3842539205" sldId="839"/>
            <ac:picMk id="6" creationId="{8935474A-7960-C73D-7067-471646D42B7E}"/>
          </ac:picMkLst>
        </pc:picChg>
        <pc:picChg chg="del">
          <ac:chgData name="Laise Eduarda Paixão de Moraes" userId="ed9e5288-1c22-4d51-b69f-ec30695ef7d2" providerId="ADAL" clId="{33FC65F7-71FC-4C48-8995-D11548BB17C8}" dt="2023-01-02T10:25:15.672" v="406" actId="478"/>
          <ac:picMkLst>
            <pc:docMk/>
            <pc:sldMk cId="3842539205" sldId="839"/>
            <ac:picMk id="7" creationId="{8668A3CB-3A31-BFAF-1FC2-659F417DAD06}"/>
          </ac:picMkLst>
        </pc:picChg>
        <pc:picChg chg="del">
          <ac:chgData name="Laise Eduarda Paixão de Moraes" userId="ed9e5288-1c22-4d51-b69f-ec30695ef7d2" providerId="ADAL" clId="{33FC65F7-71FC-4C48-8995-D11548BB17C8}" dt="2023-01-02T10:25:15.146" v="405" actId="478"/>
          <ac:picMkLst>
            <pc:docMk/>
            <pc:sldMk cId="3842539205" sldId="839"/>
            <ac:picMk id="10" creationId="{11924B95-DBCC-C566-8FA9-F7768D7FFF3C}"/>
          </ac:picMkLst>
        </pc:picChg>
      </pc:sldChg>
      <pc:sldChg chg="delSp modSp add del">
        <pc:chgData name="Laise Eduarda Paixão de Moraes" userId="ed9e5288-1c22-4d51-b69f-ec30695ef7d2" providerId="ADAL" clId="{33FC65F7-71FC-4C48-8995-D11548BB17C8}" dt="2023-01-02T10:51:50.956" v="928" actId="47"/>
        <pc:sldMkLst>
          <pc:docMk/>
          <pc:sldMk cId="675414967" sldId="840"/>
        </pc:sldMkLst>
        <pc:picChg chg="del">
          <ac:chgData name="Laise Eduarda Paixão de Moraes" userId="ed9e5288-1c22-4d51-b69f-ec30695ef7d2" providerId="ADAL" clId="{33FC65F7-71FC-4C48-8995-D11548BB17C8}" dt="2023-01-02T10:33:16.863" v="636" actId="478"/>
          <ac:picMkLst>
            <pc:docMk/>
            <pc:sldMk cId="675414967" sldId="840"/>
            <ac:picMk id="3" creationId="{573CA052-717E-2DD2-1DBC-442133FA363A}"/>
          </ac:picMkLst>
        </pc:picChg>
        <pc:picChg chg="del mod">
          <ac:chgData name="Laise Eduarda Paixão de Moraes" userId="ed9e5288-1c22-4d51-b69f-ec30695ef7d2" providerId="ADAL" clId="{33FC65F7-71FC-4C48-8995-D11548BB17C8}" dt="2023-01-02T10:33:20.409" v="639" actId="21"/>
          <ac:picMkLst>
            <pc:docMk/>
            <pc:sldMk cId="675414967" sldId="840"/>
            <ac:picMk id="4" creationId="{4DCA5503-10E8-1738-0989-44640471F806}"/>
          </ac:picMkLst>
        </pc:picChg>
        <pc:picChg chg="del mod">
          <ac:chgData name="Laise Eduarda Paixão de Moraes" userId="ed9e5288-1c22-4d51-b69f-ec30695ef7d2" providerId="ADAL" clId="{33FC65F7-71FC-4C48-8995-D11548BB17C8}" dt="2023-01-02T10:51:48.158" v="927" actId="478"/>
          <ac:picMkLst>
            <pc:docMk/>
            <pc:sldMk cId="675414967" sldId="840"/>
            <ac:picMk id="6" creationId="{8935474A-7960-C73D-7067-471646D42B7E}"/>
          </ac:picMkLst>
        </pc:picChg>
        <pc:picChg chg="del mod">
          <ac:chgData name="Laise Eduarda Paixão de Moraes" userId="ed9e5288-1c22-4d51-b69f-ec30695ef7d2" providerId="ADAL" clId="{33FC65F7-71FC-4C48-8995-D11548BB17C8}" dt="2023-01-02T10:33:15.448" v="635" actId="478"/>
          <ac:picMkLst>
            <pc:docMk/>
            <pc:sldMk cId="675414967" sldId="840"/>
            <ac:picMk id="7" creationId="{8668A3CB-3A31-BFAF-1FC2-659F417DAD06}"/>
          </ac:picMkLst>
        </pc:picChg>
        <pc:picChg chg="del">
          <ac:chgData name="Laise Eduarda Paixão de Moraes" userId="ed9e5288-1c22-4d51-b69f-ec30695ef7d2" providerId="ADAL" clId="{33FC65F7-71FC-4C48-8995-D11548BB17C8}" dt="2023-01-02T10:33:03.246" v="625" actId="478"/>
          <ac:picMkLst>
            <pc:docMk/>
            <pc:sldMk cId="675414967" sldId="840"/>
            <ac:picMk id="10" creationId="{11924B95-DBCC-C566-8FA9-F7768D7FFF3C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21:59.526" v="352" actId="47"/>
        <pc:sldMkLst>
          <pc:docMk/>
          <pc:sldMk cId="2219548789" sldId="840"/>
        </pc:sldMkLst>
        <pc:picChg chg="add del mod">
          <ac:chgData name="Laise Eduarda Paixão de Moraes" userId="ed9e5288-1c22-4d51-b69f-ec30695ef7d2" providerId="ADAL" clId="{33FC65F7-71FC-4C48-8995-D11548BB17C8}" dt="2023-01-02T10:21:13.701" v="343" actId="21"/>
          <ac:picMkLst>
            <pc:docMk/>
            <pc:sldMk cId="2219548789" sldId="840"/>
            <ac:picMk id="2" creationId="{E8F83138-C349-BB0C-3536-7CD57642A674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52:15.251" v="932" actId="47"/>
        <pc:sldMkLst>
          <pc:docMk/>
          <pc:sldMk cId="3205141778" sldId="841"/>
        </pc:sldMkLst>
        <pc:picChg chg="add mod">
          <ac:chgData name="Laise Eduarda Paixão de Moraes" userId="ed9e5288-1c22-4d51-b69f-ec30695ef7d2" providerId="ADAL" clId="{33FC65F7-71FC-4C48-8995-D11548BB17C8}" dt="2023-01-02T10:33:06.763" v="627"/>
          <ac:picMkLst>
            <pc:docMk/>
            <pc:sldMk cId="3205141778" sldId="841"/>
            <ac:picMk id="2" creationId="{DBC5E581-AC6D-62E4-1464-C1143AFCC3B4}"/>
          </ac:picMkLst>
        </pc:picChg>
        <pc:picChg chg="del">
          <ac:chgData name="Laise Eduarda Paixão de Moraes" userId="ed9e5288-1c22-4d51-b69f-ec30695ef7d2" providerId="ADAL" clId="{33FC65F7-71FC-4C48-8995-D11548BB17C8}" dt="2023-01-02T10:52:11.488" v="930" actId="21"/>
          <ac:picMkLst>
            <pc:docMk/>
            <pc:sldMk cId="3205141778" sldId="841"/>
            <ac:picMk id="7" creationId="{8668A3CB-3A31-BFAF-1FC2-659F417DAD06}"/>
          </ac:picMkLst>
        </pc:picChg>
        <pc:picChg chg="add mod">
          <ac:chgData name="Laise Eduarda Paixão de Moraes" userId="ed9e5288-1c22-4d51-b69f-ec30695ef7d2" providerId="ADAL" clId="{33FC65F7-71FC-4C48-8995-D11548BB17C8}" dt="2023-01-02T10:33:06.941" v="628"/>
          <ac:picMkLst>
            <pc:docMk/>
            <pc:sldMk cId="3205141778" sldId="841"/>
            <ac:picMk id="9" creationId="{1AC60AAF-2838-6760-ED4C-2C3BC1C10330}"/>
          </ac:picMkLst>
        </pc:picChg>
        <pc:picChg chg="del">
          <ac:chgData name="Laise Eduarda Paixão de Moraes" userId="ed9e5288-1c22-4d51-b69f-ec30695ef7d2" providerId="ADAL" clId="{33FC65F7-71FC-4C48-8995-D11548BB17C8}" dt="2023-01-02T10:52:10.202" v="929" actId="478"/>
          <ac:picMkLst>
            <pc:docMk/>
            <pc:sldMk cId="3205141778" sldId="841"/>
            <ac:picMk id="10" creationId="{11924B95-DBCC-C566-8FA9-F7768D7FFF3C}"/>
          </ac:picMkLst>
        </pc:picChg>
        <pc:picChg chg="add mod">
          <ac:chgData name="Laise Eduarda Paixão de Moraes" userId="ed9e5288-1c22-4d51-b69f-ec30695ef7d2" providerId="ADAL" clId="{33FC65F7-71FC-4C48-8995-D11548BB17C8}" dt="2023-01-02T10:33:08.919" v="629"/>
          <ac:picMkLst>
            <pc:docMk/>
            <pc:sldMk cId="3205141778" sldId="841"/>
            <ac:picMk id="12" creationId="{F4F89A39-B8D4-6116-5D3B-8A6B62ECF077}"/>
          </ac:picMkLst>
        </pc:picChg>
        <pc:picChg chg="add mod">
          <ac:chgData name="Laise Eduarda Paixão de Moraes" userId="ed9e5288-1c22-4d51-b69f-ec30695ef7d2" providerId="ADAL" clId="{33FC65F7-71FC-4C48-8995-D11548BB17C8}" dt="2023-01-02T10:33:09.094" v="630"/>
          <ac:picMkLst>
            <pc:docMk/>
            <pc:sldMk cId="3205141778" sldId="841"/>
            <ac:picMk id="13" creationId="{99FFE2B0-803E-B615-06B4-E07C6B9476A3}"/>
          </ac:picMkLst>
        </pc:picChg>
        <pc:picChg chg="add mod">
          <ac:chgData name="Laise Eduarda Paixão de Moraes" userId="ed9e5288-1c22-4d51-b69f-ec30695ef7d2" providerId="ADAL" clId="{33FC65F7-71FC-4C48-8995-D11548BB17C8}" dt="2023-01-02T10:33:09.269" v="631"/>
          <ac:picMkLst>
            <pc:docMk/>
            <pc:sldMk cId="3205141778" sldId="841"/>
            <ac:picMk id="14" creationId="{9F861BC5-C55C-89DE-928E-DB5E9A3D7AE7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0:23:03.980" v="363" actId="47"/>
        <pc:sldMkLst>
          <pc:docMk/>
          <pc:sldMk cId="3920146578" sldId="841"/>
        </pc:sldMkLst>
      </pc:sldChg>
      <pc:sldChg chg="addSp delSp modSp add del">
        <pc:chgData name="Laise Eduarda Paixão de Moraes" userId="ed9e5288-1c22-4d51-b69f-ec30695ef7d2" providerId="ADAL" clId="{33FC65F7-71FC-4C48-8995-D11548BB17C8}" dt="2023-01-02T10:32:49.320" v="622" actId="47"/>
        <pc:sldMkLst>
          <pc:docMk/>
          <pc:sldMk cId="1347779852" sldId="842"/>
        </pc:sldMkLst>
        <pc:picChg chg="add del mod">
          <ac:chgData name="Laise Eduarda Paixão de Moraes" userId="ed9e5288-1c22-4d51-b69f-ec30695ef7d2" providerId="ADAL" clId="{33FC65F7-71FC-4C48-8995-D11548BB17C8}" dt="2023-01-02T10:26:08.085" v="435" actId="21"/>
          <ac:picMkLst>
            <pc:docMk/>
            <pc:sldMk cId="1347779852" sldId="842"/>
            <ac:picMk id="2" creationId="{6AEA20EE-3D6D-3380-648F-7C801C1F3D55}"/>
          </ac:picMkLst>
        </pc:picChg>
        <pc:picChg chg="add del">
          <ac:chgData name="Laise Eduarda Paixão de Moraes" userId="ed9e5288-1c22-4d51-b69f-ec30695ef7d2" providerId="ADAL" clId="{33FC65F7-71FC-4C48-8995-D11548BB17C8}" dt="2023-01-02T10:25:51.587" v="421" actId="478"/>
          <ac:picMkLst>
            <pc:docMk/>
            <pc:sldMk cId="1347779852" sldId="842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25:50.470" v="420"/>
          <ac:picMkLst>
            <pc:docMk/>
            <pc:sldMk cId="1347779852" sldId="842"/>
            <ac:picMk id="4" creationId="{C0A8A569-3849-1A82-C4AC-443FFBA28E66}"/>
          </ac:picMkLst>
        </pc:picChg>
        <pc:picChg chg="add del mod">
          <ac:chgData name="Laise Eduarda Paixão de Moraes" userId="ed9e5288-1c22-4d51-b69f-ec30695ef7d2" providerId="ADAL" clId="{33FC65F7-71FC-4C48-8995-D11548BB17C8}" dt="2023-01-02T10:28:00.797" v="476" actId="21"/>
          <ac:picMkLst>
            <pc:docMk/>
            <pc:sldMk cId="1347779852" sldId="842"/>
            <ac:picMk id="6" creationId="{33757147-06C5-AE9A-D697-037862D69FAD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51:42.684" v="925" actId="47"/>
        <pc:sldMkLst>
          <pc:docMk/>
          <pc:sldMk cId="89695121" sldId="843"/>
        </pc:sldMkLst>
        <pc:picChg chg="add del mod">
          <ac:chgData name="Laise Eduarda Paixão de Moraes" userId="ed9e5288-1c22-4d51-b69f-ec30695ef7d2" providerId="ADAL" clId="{33FC65F7-71FC-4C48-8995-D11548BB17C8}" dt="2023-01-02T10:30:08.324" v="571" actId="21"/>
          <ac:picMkLst>
            <pc:docMk/>
            <pc:sldMk cId="89695121" sldId="843"/>
            <ac:picMk id="2" creationId="{92EC379F-9789-ECE7-9AC9-AF0A39FFC0DE}"/>
          </ac:picMkLst>
        </pc:picChg>
        <pc:picChg chg="add del mod">
          <ac:chgData name="Laise Eduarda Paixão de Moraes" userId="ed9e5288-1c22-4d51-b69f-ec30695ef7d2" providerId="ADAL" clId="{33FC65F7-71FC-4C48-8995-D11548BB17C8}" dt="2023-01-02T10:32:48.192" v="621" actId="478"/>
          <ac:picMkLst>
            <pc:docMk/>
            <pc:sldMk cId="89695121" sldId="843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29:12.413" v="546" actId="21"/>
          <ac:picMkLst>
            <pc:docMk/>
            <pc:sldMk cId="89695121" sldId="843"/>
            <ac:picMk id="4" creationId="{29C745E0-C08D-1792-52B1-2ACBB8434989}"/>
          </ac:picMkLst>
        </pc:picChg>
        <pc:picChg chg="add del mod">
          <ac:chgData name="Laise Eduarda Paixão de Moraes" userId="ed9e5288-1c22-4d51-b69f-ec30695ef7d2" providerId="ADAL" clId="{33FC65F7-71FC-4C48-8995-D11548BB17C8}" dt="2023-01-02T10:30:16.134" v="576" actId="21"/>
          <ac:picMkLst>
            <pc:docMk/>
            <pc:sldMk cId="89695121" sldId="843"/>
            <ac:picMk id="6" creationId="{E658D9DA-12C0-7FFF-5DC8-A41859954A5A}"/>
          </ac:picMkLst>
        </pc:picChg>
        <pc:picChg chg="add del mod">
          <ac:chgData name="Laise Eduarda Paixão de Moraes" userId="ed9e5288-1c22-4d51-b69f-ec30695ef7d2" providerId="ADAL" clId="{33FC65F7-71FC-4C48-8995-D11548BB17C8}" dt="2023-01-02T10:29:18.274" v="551"/>
          <ac:picMkLst>
            <pc:docMk/>
            <pc:sldMk cId="89695121" sldId="843"/>
            <ac:picMk id="7" creationId="{096E18EC-A4EE-2FC0-BCFD-63840D9BD5E0}"/>
          </ac:picMkLst>
        </pc:picChg>
        <pc:picChg chg="add del mod">
          <ac:chgData name="Laise Eduarda Paixão de Moraes" userId="ed9e5288-1c22-4d51-b69f-ec30695ef7d2" providerId="ADAL" clId="{33FC65F7-71FC-4C48-8995-D11548BB17C8}" dt="2023-01-02T10:30:53.142" v="605" actId="21"/>
          <ac:picMkLst>
            <pc:docMk/>
            <pc:sldMk cId="89695121" sldId="843"/>
            <ac:picMk id="9" creationId="{4279F1C4-2B34-BB8C-6EA1-78FAA5788F98}"/>
          </ac:picMkLst>
        </pc:picChg>
        <pc:picChg chg="add del mod">
          <ac:chgData name="Laise Eduarda Paixão de Moraes" userId="ed9e5288-1c22-4d51-b69f-ec30695ef7d2" providerId="ADAL" clId="{33FC65F7-71FC-4C48-8995-D11548BB17C8}" dt="2023-01-02T10:35:59.707" v="722" actId="21"/>
          <ac:picMkLst>
            <pc:docMk/>
            <pc:sldMk cId="89695121" sldId="843"/>
            <ac:picMk id="10" creationId="{E044C6D5-97C9-1921-2780-05941AF5555C}"/>
          </ac:picMkLst>
        </pc:picChg>
      </pc:sldChg>
      <pc:sldChg chg="addSp delSp modSp add del">
        <pc:chgData name="Laise Eduarda Paixão de Moraes" userId="ed9e5288-1c22-4d51-b69f-ec30695ef7d2" providerId="ADAL" clId="{33FC65F7-71FC-4C48-8995-D11548BB17C8}" dt="2023-01-02T10:35:44.837" v="720" actId="47"/>
        <pc:sldMkLst>
          <pc:docMk/>
          <pc:sldMk cId="4043836083" sldId="844"/>
        </pc:sldMkLst>
        <pc:picChg chg="add del mod">
          <ac:chgData name="Laise Eduarda Paixão de Moraes" userId="ed9e5288-1c22-4d51-b69f-ec30695ef7d2" providerId="ADAL" clId="{33FC65F7-71FC-4C48-8995-D11548BB17C8}" dt="2023-01-02T10:35:06.501" v="709" actId="21"/>
          <ac:picMkLst>
            <pc:docMk/>
            <pc:sldMk cId="4043836083" sldId="844"/>
            <ac:picMk id="2" creationId="{37B61B6A-4EC0-49BF-831B-0C8CA15393F3}"/>
          </ac:picMkLst>
        </pc:picChg>
        <pc:picChg chg="add del">
          <ac:chgData name="Laise Eduarda Paixão de Moraes" userId="ed9e5288-1c22-4d51-b69f-ec30695ef7d2" providerId="ADAL" clId="{33FC65F7-71FC-4C48-8995-D11548BB17C8}" dt="2023-01-02T10:30:11.035" v="573" actId="478"/>
          <ac:picMkLst>
            <pc:docMk/>
            <pc:sldMk cId="4043836083" sldId="844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35:06.501" v="709" actId="21"/>
          <ac:picMkLst>
            <pc:docMk/>
            <pc:sldMk cId="4043836083" sldId="844"/>
            <ac:picMk id="4" creationId="{EAA6AEA2-0864-B9B4-0421-94828E9042E0}"/>
          </ac:picMkLst>
        </pc:picChg>
        <pc:picChg chg="add del mod">
          <ac:chgData name="Laise Eduarda Paixão de Moraes" userId="ed9e5288-1c22-4d51-b69f-ec30695ef7d2" providerId="ADAL" clId="{33FC65F7-71FC-4C48-8995-D11548BB17C8}" dt="2023-01-02T10:32:14.199" v="616" actId="21"/>
          <ac:picMkLst>
            <pc:docMk/>
            <pc:sldMk cId="4043836083" sldId="844"/>
            <ac:picMk id="6" creationId="{34778E23-56EA-CE59-B3C7-A3579463DF87}"/>
          </ac:picMkLst>
        </pc:picChg>
        <pc:picChg chg="add del mod">
          <ac:chgData name="Laise Eduarda Paixão de Moraes" userId="ed9e5288-1c22-4d51-b69f-ec30695ef7d2" providerId="ADAL" clId="{33FC65F7-71FC-4C48-8995-D11548BB17C8}" dt="2023-01-02T10:32:12.751" v="615" actId="21"/>
          <ac:picMkLst>
            <pc:docMk/>
            <pc:sldMk cId="4043836083" sldId="844"/>
            <ac:picMk id="7" creationId="{C3924656-3F3F-74C5-85DF-3060D6B03003}"/>
          </ac:picMkLst>
        </pc:picChg>
        <pc:picChg chg="add mod">
          <ac:chgData name="Laise Eduarda Paixão de Moraes" userId="ed9e5288-1c22-4d51-b69f-ec30695ef7d2" providerId="ADAL" clId="{33FC65F7-71FC-4C48-8995-D11548BB17C8}" dt="2023-01-02T10:32:27.686" v="618" actId="732"/>
          <ac:picMkLst>
            <pc:docMk/>
            <pc:sldMk cId="4043836083" sldId="844"/>
            <ac:picMk id="9" creationId="{C397A49E-BE24-D78E-AAE7-DA472ADD9E32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0:52:19.295" v="933" actId="47"/>
        <pc:sldMkLst>
          <pc:docMk/>
          <pc:sldMk cId="1949286910" sldId="845"/>
        </pc:sldMkLst>
      </pc:sldChg>
      <pc:sldChg chg="delSp add del">
        <pc:chgData name="Laise Eduarda Paixão de Moraes" userId="ed9e5288-1c22-4d51-b69f-ec30695ef7d2" providerId="ADAL" clId="{33FC65F7-71FC-4C48-8995-D11548BB17C8}" dt="2023-01-02T10:55:56.173" v="1060" actId="47"/>
        <pc:sldMkLst>
          <pc:docMk/>
          <pc:sldMk cId="1192965734" sldId="846"/>
        </pc:sldMkLst>
        <pc:picChg chg="del">
          <ac:chgData name="Laise Eduarda Paixão de Moraes" userId="ed9e5288-1c22-4d51-b69f-ec30695ef7d2" providerId="ADAL" clId="{33FC65F7-71FC-4C48-8995-D11548BB17C8}" dt="2023-01-02T10:53:51.111" v="998" actId="21"/>
          <ac:picMkLst>
            <pc:docMk/>
            <pc:sldMk cId="1192965734" sldId="846"/>
            <ac:picMk id="10" creationId="{11924B95-DBCC-C566-8FA9-F7768D7FFF3C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0:52:21.519" v="934" actId="47"/>
        <pc:sldMkLst>
          <pc:docMk/>
          <pc:sldMk cId="3378850168" sldId="847"/>
        </pc:sldMkLst>
      </pc:sldChg>
      <pc:sldChg chg="addSp delSp modSp add del mod">
        <pc:chgData name="Laise Eduarda Paixão de Moraes" userId="ed9e5288-1c22-4d51-b69f-ec30695ef7d2" providerId="ADAL" clId="{33FC65F7-71FC-4C48-8995-D11548BB17C8}" dt="2023-01-02T10:39:36.100" v="835" actId="47"/>
        <pc:sldMkLst>
          <pc:docMk/>
          <pc:sldMk cId="4173062858" sldId="848"/>
        </pc:sldMkLst>
        <pc:spChg chg="mod">
          <ac:chgData name="Laise Eduarda Paixão de Moraes" userId="ed9e5288-1c22-4d51-b69f-ec30695ef7d2" providerId="ADAL" clId="{33FC65F7-71FC-4C48-8995-D11548BB17C8}" dt="2023-01-02T10:35:31.270" v="714" actId="20577"/>
          <ac:spMkLst>
            <pc:docMk/>
            <pc:sldMk cId="4173062858" sldId="848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35:33.818" v="716" actId="20577"/>
          <ac:spMkLst>
            <pc:docMk/>
            <pc:sldMk cId="4173062858" sldId="848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35:36.419" v="717" actId="21"/>
          <ac:picMkLst>
            <pc:docMk/>
            <pc:sldMk cId="4173062858" sldId="848"/>
            <ac:picMk id="2" creationId="{D766F932-1AD8-3020-FC90-316ACEDEA5B1}"/>
          </ac:picMkLst>
        </pc:picChg>
        <pc:picChg chg="del">
          <ac:chgData name="Laise Eduarda Paixão de Moraes" userId="ed9e5288-1c22-4d51-b69f-ec30695ef7d2" providerId="ADAL" clId="{33FC65F7-71FC-4C48-8995-D11548BB17C8}" dt="2023-01-02T10:35:37.873" v="718" actId="478"/>
          <ac:picMkLst>
            <pc:docMk/>
            <pc:sldMk cId="4173062858" sldId="848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35:36.419" v="717" actId="21"/>
          <ac:picMkLst>
            <pc:docMk/>
            <pc:sldMk cId="4173062858" sldId="848"/>
            <ac:picMk id="4" creationId="{E18F0AB4-C7E2-80DB-54D6-CC422A52FF1D}"/>
          </ac:picMkLst>
        </pc:picChg>
        <pc:picChg chg="add del mod">
          <ac:chgData name="Laise Eduarda Paixão de Moraes" userId="ed9e5288-1c22-4d51-b69f-ec30695ef7d2" providerId="ADAL" clId="{33FC65F7-71FC-4C48-8995-D11548BB17C8}" dt="2023-01-02T10:37:40.319" v="793" actId="21"/>
          <ac:picMkLst>
            <pc:docMk/>
            <pc:sldMk cId="4173062858" sldId="848"/>
            <ac:picMk id="6" creationId="{75D846B6-79DB-105F-3FA4-87F6B6CDE970}"/>
          </ac:picMkLst>
        </pc:picChg>
        <pc:picChg chg="add del mod">
          <ac:chgData name="Laise Eduarda Paixão de Moraes" userId="ed9e5288-1c22-4d51-b69f-ec30695ef7d2" providerId="ADAL" clId="{33FC65F7-71FC-4C48-8995-D11548BB17C8}" dt="2023-01-02T10:38:06.023" v="802" actId="21"/>
          <ac:picMkLst>
            <pc:docMk/>
            <pc:sldMk cId="4173062858" sldId="848"/>
            <ac:picMk id="7" creationId="{4BDF7AE6-13D1-DE67-12D9-9995B1C557A8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0:50:59.641" v="922" actId="47"/>
        <pc:sldMkLst>
          <pc:docMk/>
          <pc:sldMk cId="2173239645" sldId="849"/>
        </pc:sldMkLst>
        <pc:spChg chg="mod">
          <ac:chgData name="Laise Eduarda Paixão de Moraes" userId="ed9e5288-1c22-4d51-b69f-ec30695ef7d2" providerId="ADAL" clId="{33FC65F7-71FC-4C48-8995-D11548BB17C8}" dt="2023-01-02T10:36:34.739" v="753" actId="20577"/>
          <ac:spMkLst>
            <pc:docMk/>
            <pc:sldMk cId="2173239645" sldId="849"/>
            <ac:spMk id="14" creationId="{E3A6BD3E-D1D9-9980-8E51-FFDFDC1C9AF0}"/>
          </ac:spMkLst>
        </pc:spChg>
        <pc:picChg chg="add del mod">
          <ac:chgData name="Laise Eduarda Paixão de Moraes" userId="ed9e5288-1c22-4d51-b69f-ec30695ef7d2" providerId="ADAL" clId="{33FC65F7-71FC-4C48-8995-D11548BB17C8}" dt="2023-01-02T10:36:11.459" v="741" actId="21"/>
          <ac:picMkLst>
            <pc:docMk/>
            <pc:sldMk cId="2173239645" sldId="849"/>
            <ac:picMk id="2" creationId="{22902F94-D0CA-61ED-4C4E-93FECEAE3FBF}"/>
          </ac:picMkLst>
        </pc:picChg>
        <pc:picChg chg="add del mod">
          <ac:chgData name="Laise Eduarda Paixão de Moraes" userId="ed9e5288-1c22-4d51-b69f-ec30695ef7d2" providerId="ADAL" clId="{33FC65F7-71FC-4C48-8995-D11548BB17C8}" dt="2023-01-02T10:36:19.277" v="748" actId="21"/>
          <ac:picMkLst>
            <pc:docMk/>
            <pc:sldMk cId="2173239645" sldId="849"/>
            <ac:picMk id="3" creationId="{BDBBD8A8-7F58-AB52-9505-0EC9C84762A6}"/>
          </ac:picMkLst>
        </pc:picChg>
        <pc:picChg chg="add del mod">
          <ac:chgData name="Laise Eduarda Paixão de Moraes" userId="ed9e5288-1c22-4d51-b69f-ec30695ef7d2" providerId="ADAL" clId="{33FC65F7-71FC-4C48-8995-D11548BB17C8}" dt="2023-01-02T10:36:49.677" v="756" actId="21"/>
          <ac:picMkLst>
            <pc:docMk/>
            <pc:sldMk cId="2173239645" sldId="849"/>
            <ac:picMk id="4" creationId="{D0B692A8-6622-B2AE-A851-043392ED2F63}"/>
          </ac:picMkLst>
        </pc:picChg>
        <pc:picChg chg="del">
          <ac:chgData name="Laise Eduarda Paixão de Moraes" userId="ed9e5288-1c22-4d51-b69f-ec30695ef7d2" providerId="ADAL" clId="{33FC65F7-71FC-4C48-8995-D11548BB17C8}" dt="2023-01-02T10:36:51.327" v="757" actId="478"/>
          <ac:picMkLst>
            <pc:docMk/>
            <pc:sldMk cId="2173239645" sldId="849"/>
            <ac:picMk id="6" creationId="{75D846B6-79DB-105F-3FA4-87F6B6CDE970}"/>
          </ac:picMkLst>
        </pc:picChg>
        <pc:picChg chg="add del mod">
          <ac:chgData name="Laise Eduarda Paixão de Moraes" userId="ed9e5288-1c22-4d51-b69f-ec30695ef7d2" providerId="ADAL" clId="{33FC65F7-71FC-4C48-8995-D11548BB17C8}" dt="2023-01-02T10:50:45.962" v="917" actId="21"/>
          <ac:picMkLst>
            <pc:docMk/>
            <pc:sldMk cId="2173239645" sldId="849"/>
            <ac:picMk id="9" creationId="{0B6B4515-0E47-4009-6B88-96666EB69686}"/>
          </ac:picMkLst>
        </pc:picChg>
        <pc:picChg chg="add del mod">
          <ac:chgData name="Laise Eduarda Paixão de Moraes" userId="ed9e5288-1c22-4d51-b69f-ec30695ef7d2" providerId="ADAL" clId="{33FC65F7-71FC-4C48-8995-D11548BB17C8}" dt="2023-01-02T10:50:45.962" v="917" actId="21"/>
          <ac:picMkLst>
            <pc:docMk/>
            <pc:sldMk cId="2173239645" sldId="849"/>
            <ac:picMk id="10" creationId="{3E489B70-20A8-AF39-B20B-9F31AB0C34A4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0:45:42.779" v="867" actId="47"/>
        <pc:sldMkLst>
          <pc:docMk/>
          <pc:sldMk cId="3881573965" sldId="850"/>
        </pc:sldMkLst>
        <pc:spChg chg="mod">
          <ac:chgData name="Laise Eduarda Paixão de Moraes" userId="ed9e5288-1c22-4d51-b69f-ec30695ef7d2" providerId="ADAL" clId="{33FC65F7-71FC-4C48-8995-D11548BB17C8}" dt="2023-01-02T10:39:39.792" v="836" actId="20577"/>
          <ac:spMkLst>
            <pc:docMk/>
            <pc:sldMk cId="3881573965" sldId="850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39:42.242" v="838" actId="6549"/>
          <ac:spMkLst>
            <pc:docMk/>
            <pc:sldMk cId="3881573965" sldId="850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45:00.036" v="856" actId="21"/>
          <ac:picMkLst>
            <pc:docMk/>
            <pc:sldMk cId="3881573965" sldId="850"/>
            <ac:picMk id="2" creationId="{867B3797-C6F5-8031-AF4D-FFA5D64A9FAA}"/>
          </ac:picMkLst>
        </pc:picChg>
        <pc:picChg chg="del">
          <ac:chgData name="Laise Eduarda Paixão de Moraes" userId="ed9e5288-1c22-4d51-b69f-ec30695ef7d2" providerId="ADAL" clId="{33FC65F7-71FC-4C48-8995-D11548BB17C8}" dt="2023-01-02T10:39:10.138" v="831" actId="478"/>
          <ac:picMkLst>
            <pc:docMk/>
            <pc:sldMk cId="3881573965" sldId="850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44:58.573" v="855" actId="478"/>
          <ac:picMkLst>
            <pc:docMk/>
            <pc:sldMk cId="3881573965" sldId="850"/>
            <ac:picMk id="4" creationId="{8058C87A-10C8-A04A-EEFB-C60CB24371DE}"/>
          </ac:picMkLst>
        </pc:picChg>
        <pc:picChg chg="add del mod">
          <ac:chgData name="Laise Eduarda Paixão de Moraes" userId="ed9e5288-1c22-4d51-b69f-ec30695ef7d2" providerId="ADAL" clId="{33FC65F7-71FC-4C48-8995-D11548BB17C8}" dt="2023-01-02T10:39:07.658" v="830" actId="21"/>
          <ac:picMkLst>
            <pc:docMk/>
            <pc:sldMk cId="3881573965" sldId="850"/>
            <ac:picMk id="6" creationId="{51CACA90-0AA4-EBB1-A549-94C5FA3E90E7}"/>
          </ac:picMkLst>
        </pc:picChg>
        <pc:picChg chg="add del mod">
          <ac:chgData name="Laise Eduarda Paixão de Moraes" userId="ed9e5288-1c22-4d51-b69f-ec30695ef7d2" providerId="ADAL" clId="{33FC65F7-71FC-4C48-8995-D11548BB17C8}" dt="2023-01-02T10:45:00.036" v="856" actId="21"/>
          <ac:picMkLst>
            <pc:docMk/>
            <pc:sldMk cId="3881573965" sldId="850"/>
            <ac:picMk id="7" creationId="{C744EA24-A978-DCBB-915E-9B93D22FB8B3}"/>
          </ac:picMkLst>
        </pc:picChg>
        <pc:picChg chg="add mod">
          <ac:chgData name="Laise Eduarda Paixão de Moraes" userId="ed9e5288-1c22-4d51-b69f-ec30695ef7d2" providerId="ADAL" clId="{33FC65F7-71FC-4C48-8995-D11548BB17C8}" dt="2023-01-02T10:39:26.715" v="834" actId="732"/>
          <ac:picMkLst>
            <pc:docMk/>
            <pc:sldMk cId="3881573965" sldId="850"/>
            <ac:picMk id="9" creationId="{55FC6811-3A7D-83EE-89A2-612FF6F22BB7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3:19:03.984" v="6539" actId="47"/>
        <pc:sldMkLst>
          <pc:docMk/>
          <pc:sldMk cId="3435886949" sldId="851"/>
        </pc:sldMkLst>
        <pc:spChg chg="mod">
          <ac:chgData name="Laise Eduarda Paixão de Moraes" userId="ed9e5288-1c22-4d51-b69f-ec30695ef7d2" providerId="ADAL" clId="{33FC65F7-71FC-4C48-8995-D11548BB17C8}" dt="2023-01-02T11:26:55.410" v="1893"/>
          <ac:spMkLst>
            <pc:docMk/>
            <pc:sldMk cId="3435886949" sldId="851"/>
            <ac:spMk id="5" creationId="{F4A7F748-94D2-27EB-572C-33695C9E9372}"/>
          </ac:spMkLst>
        </pc:spChg>
        <pc:spChg chg="add mod">
          <ac:chgData name="Laise Eduarda Paixão de Moraes" userId="ed9e5288-1c22-4d51-b69f-ec30695ef7d2" providerId="ADAL" clId="{33FC65F7-71FC-4C48-8995-D11548BB17C8}" dt="2023-01-02T10:50:34.968" v="915"/>
          <ac:spMkLst>
            <pc:docMk/>
            <pc:sldMk cId="3435886949" sldId="851"/>
            <ac:spMk id="9" creationId="{4B93AE75-3F9F-B406-846F-CE1C0084A745}"/>
          </ac:spMkLst>
        </pc:spChg>
        <pc:spChg chg="del">
          <ac:chgData name="Laise Eduarda Paixão de Moraes" userId="ed9e5288-1c22-4d51-b69f-ec30695ef7d2" providerId="ADAL" clId="{33FC65F7-71FC-4C48-8995-D11548BB17C8}" dt="2023-01-02T10:50:34.440" v="914" actId="478"/>
          <ac:spMkLst>
            <pc:docMk/>
            <pc:sldMk cId="3435886949" sldId="851"/>
            <ac:spMk id="11" creationId="{340E16D6-45BA-30D1-47C6-CB68B78D0CD8}"/>
          </ac:spMkLst>
        </pc:spChg>
        <pc:spChg chg="mod">
          <ac:chgData name="Laise Eduarda Paixão de Moraes" userId="ed9e5288-1c22-4d51-b69f-ec30695ef7d2" providerId="ADAL" clId="{33FC65F7-71FC-4C48-8995-D11548BB17C8}" dt="2023-01-02T10:45:15.494" v="859" actId="20577"/>
          <ac:spMkLst>
            <pc:docMk/>
            <pc:sldMk cId="3435886949" sldId="851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45:18.110" v="861" actId="20577"/>
          <ac:spMkLst>
            <pc:docMk/>
            <pc:sldMk cId="3435886949" sldId="851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45:35.302" v="864" actId="21"/>
          <ac:picMkLst>
            <pc:docMk/>
            <pc:sldMk cId="3435886949" sldId="851"/>
            <ac:picMk id="2" creationId="{1B1C97D1-349E-A916-43AA-FFABA3EABCF4}"/>
          </ac:picMkLst>
        </pc:picChg>
        <pc:picChg chg="del">
          <ac:chgData name="Laise Eduarda Paixão de Moraes" userId="ed9e5288-1c22-4d51-b69f-ec30695ef7d2" providerId="ADAL" clId="{33FC65F7-71FC-4C48-8995-D11548BB17C8}" dt="2023-01-02T10:45:36.694" v="865" actId="478"/>
          <ac:picMkLst>
            <pc:docMk/>
            <pc:sldMk cId="3435886949" sldId="851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45:35.302" v="864" actId="21"/>
          <ac:picMkLst>
            <pc:docMk/>
            <pc:sldMk cId="3435886949" sldId="851"/>
            <ac:picMk id="4" creationId="{433A5E6A-C8E3-63E9-AA82-0CFFAD7B81CC}"/>
          </ac:picMkLst>
        </pc:picChg>
        <pc:picChg chg="add mod">
          <ac:chgData name="Laise Eduarda Paixão de Moraes" userId="ed9e5288-1c22-4d51-b69f-ec30695ef7d2" providerId="ADAL" clId="{33FC65F7-71FC-4C48-8995-D11548BB17C8}" dt="2023-01-02T10:45:37.198" v="866"/>
          <ac:picMkLst>
            <pc:docMk/>
            <pc:sldMk cId="3435886949" sldId="851"/>
            <ac:picMk id="6" creationId="{221A92F2-5223-4FC0-18A9-39F1F8481DE6}"/>
          </ac:picMkLst>
        </pc:picChg>
        <pc:picChg chg="add mod">
          <ac:chgData name="Laise Eduarda Paixão de Moraes" userId="ed9e5288-1c22-4d51-b69f-ec30695ef7d2" providerId="ADAL" clId="{33FC65F7-71FC-4C48-8995-D11548BB17C8}" dt="2023-01-02T10:45:37.198" v="866"/>
          <ac:picMkLst>
            <pc:docMk/>
            <pc:sldMk cId="3435886949" sldId="851"/>
            <ac:picMk id="7" creationId="{984438BF-80B9-04BE-098B-D22E483C8263}"/>
          </ac:picMkLst>
        </pc:picChg>
      </pc:sldChg>
      <pc:sldChg chg="modSp add">
        <pc:chgData name="Laise Eduarda Paixão de Moraes" userId="ed9e5288-1c22-4d51-b69f-ec30695ef7d2" providerId="ADAL" clId="{33FC65F7-71FC-4C48-8995-D11548BB17C8}" dt="2023-01-02T13:18:30.538" v="6533" actId="1037"/>
        <pc:sldMkLst>
          <pc:docMk/>
          <pc:sldMk cId="799782734" sldId="852"/>
        </pc:sldMkLst>
        <pc:picChg chg="mod">
          <ac:chgData name="Laise Eduarda Paixão de Moraes" userId="ed9e5288-1c22-4d51-b69f-ec30695ef7d2" providerId="ADAL" clId="{33FC65F7-71FC-4C48-8995-D11548BB17C8}" dt="2023-01-02T13:18:30.538" v="6533" actId="1037"/>
          <ac:picMkLst>
            <pc:docMk/>
            <pc:sldMk cId="799782734" sldId="852"/>
            <ac:picMk id="6" creationId="{257875CC-2F55-4619-C524-2C231B918769}"/>
          </ac:picMkLst>
        </pc:picChg>
        <pc:picChg chg="mod">
          <ac:chgData name="Laise Eduarda Paixão de Moraes" userId="ed9e5288-1c22-4d51-b69f-ec30695ef7d2" providerId="ADAL" clId="{33FC65F7-71FC-4C48-8995-D11548BB17C8}" dt="2023-01-02T13:18:04.363" v="6530" actId="732"/>
          <ac:picMkLst>
            <pc:docMk/>
            <pc:sldMk cId="799782734" sldId="852"/>
            <ac:picMk id="7" creationId="{94EF59A4-9145-F8A3-7537-19BECA81EE71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2:37:43.454" v="5002" actId="2696"/>
        <pc:sldMkLst>
          <pc:docMk/>
          <pc:sldMk cId="1892683888" sldId="852"/>
        </pc:sldMkLst>
        <pc:spChg chg="mod">
          <ac:chgData name="Laise Eduarda Paixão de Moraes" userId="ed9e5288-1c22-4d51-b69f-ec30695ef7d2" providerId="ADAL" clId="{33FC65F7-71FC-4C48-8995-D11548BB17C8}" dt="2023-01-02T11:28:09.058" v="1930" actId="20577"/>
          <ac:spMkLst>
            <pc:docMk/>
            <pc:sldMk cId="1892683888" sldId="852"/>
            <ac:spMk id="5" creationId="{F4A7F748-94D2-27EB-572C-33695C9E9372}"/>
          </ac:spMkLst>
        </pc:spChg>
        <pc:spChg chg="mod">
          <ac:chgData name="Laise Eduarda Paixão de Moraes" userId="ed9e5288-1c22-4d51-b69f-ec30695ef7d2" providerId="ADAL" clId="{33FC65F7-71FC-4C48-8995-D11548BB17C8}" dt="2023-01-02T10:51:06.802" v="923" actId="20577"/>
          <ac:spMkLst>
            <pc:docMk/>
            <pc:sldMk cId="1892683888" sldId="852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51:09.575" v="924" actId="20577"/>
          <ac:spMkLst>
            <pc:docMk/>
            <pc:sldMk cId="1892683888" sldId="852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50:55.419" v="919" actId="21"/>
          <ac:picMkLst>
            <pc:docMk/>
            <pc:sldMk cId="1892683888" sldId="852"/>
            <ac:picMk id="2" creationId="{7B803895-A65E-B88B-074F-4407FB8D70A0}"/>
          </ac:picMkLst>
        </pc:picChg>
        <pc:picChg chg="del">
          <ac:chgData name="Laise Eduarda Paixão de Moraes" userId="ed9e5288-1c22-4d51-b69f-ec30695ef7d2" providerId="ADAL" clId="{33FC65F7-71FC-4C48-8995-D11548BB17C8}" dt="2023-01-02T10:50:56.550" v="920" actId="478"/>
          <ac:picMkLst>
            <pc:docMk/>
            <pc:sldMk cId="1892683888" sldId="852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50:55.419" v="919" actId="21"/>
          <ac:picMkLst>
            <pc:docMk/>
            <pc:sldMk cId="1892683888" sldId="852"/>
            <ac:picMk id="4" creationId="{4DF99D69-D832-0085-4E9A-7301DB02C77E}"/>
          </ac:picMkLst>
        </pc:picChg>
        <pc:picChg chg="add mod">
          <ac:chgData name="Laise Eduarda Paixão de Moraes" userId="ed9e5288-1c22-4d51-b69f-ec30695ef7d2" providerId="ADAL" clId="{33FC65F7-71FC-4C48-8995-D11548BB17C8}" dt="2023-01-02T10:50:57.278" v="921"/>
          <ac:picMkLst>
            <pc:docMk/>
            <pc:sldMk cId="1892683888" sldId="852"/>
            <ac:picMk id="6" creationId="{257875CC-2F55-4619-C524-2C231B918769}"/>
          </ac:picMkLst>
        </pc:picChg>
        <pc:picChg chg="add mod">
          <ac:chgData name="Laise Eduarda Paixão de Moraes" userId="ed9e5288-1c22-4d51-b69f-ec30695ef7d2" providerId="ADAL" clId="{33FC65F7-71FC-4C48-8995-D11548BB17C8}" dt="2023-01-02T10:50:57.278" v="921"/>
          <ac:picMkLst>
            <pc:docMk/>
            <pc:sldMk cId="1892683888" sldId="852"/>
            <ac:picMk id="7" creationId="{94EF59A4-9145-F8A3-7537-19BECA81EE71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2:37:43.454" v="5002" actId="2696"/>
        <pc:sldMkLst>
          <pc:docMk/>
          <pc:sldMk cId="1082053274" sldId="853"/>
        </pc:sldMkLst>
        <pc:spChg chg="mod">
          <ac:chgData name="Laise Eduarda Paixão de Moraes" userId="ed9e5288-1c22-4d51-b69f-ec30695ef7d2" providerId="ADAL" clId="{33FC65F7-71FC-4C48-8995-D11548BB17C8}" dt="2023-01-02T11:28:13.358" v="1931"/>
          <ac:spMkLst>
            <pc:docMk/>
            <pc:sldMk cId="1082053274" sldId="853"/>
            <ac:spMk id="5" creationId="{F4A7F748-94D2-27EB-572C-33695C9E9372}"/>
          </ac:spMkLst>
        </pc:spChg>
        <pc:spChg chg="mod">
          <ac:chgData name="Laise Eduarda Paixão de Moraes" userId="ed9e5288-1c22-4d51-b69f-ec30695ef7d2" providerId="ADAL" clId="{33FC65F7-71FC-4C48-8995-D11548BB17C8}" dt="2023-01-02T10:53:32.126" v="994" actId="20577"/>
          <ac:spMkLst>
            <pc:docMk/>
            <pc:sldMk cId="1082053274" sldId="853"/>
            <ac:spMk id="14" creationId="{E3A6BD3E-D1D9-9980-8E51-FFDFDC1C9AF0}"/>
          </ac:spMkLst>
        </pc:spChg>
        <pc:spChg chg="mod">
          <ac:chgData name="Laise Eduarda Paixão de Moraes" userId="ed9e5288-1c22-4d51-b69f-ec30695ef7d2" providerId="ADAL" clId="{33FC65F7-71FC-4C48-8995-D11548BB17C8}" dt="2023-01-02T10:53:34.713" v="996" actId="20577"/>
          <ac:spMkLst>
            <pc:docMk/>
            <pc:sldMk cId="1082053274" sldId="853"/>
            <ac:spMk id="15" creationId="{AE121828-96B7-9FB0-8B3D-D02F73CD3345}"/>
          </ac:spMkLst>
        </pc:spChg>
        <pc:picChg chg="add del mod">
          <ac:chgData name="Laise Eduarda Paixão de Moraes" userId="ed9e5288-1c22-4d51-b69f-ec30695ef7d2" providerId="ADAL" clId="{33FC65F7-71FC-4C48-8995-D11548BB17C8}" dt="2023-01-02T10:52:37.040" v="938" actId="21"/>
          <ac:picMkLst>
            <pc:docMk/>
            <pc:sldMk cId="1082053274" sldId="853"/>
            <ac:picMk id="2" creationId="{E0A93EE1-C1A1-540E-EC0B-425604DB4655}"/>
          </ac:picMkLst>
        </pc:picChg>
        <pc:picChg chg="del">
          <ac:chgData name="Laise Eduarda Paixão de Moraes" userId="ed9e5288-1c22-4d51-b69f-ec30695ef7d2" providerId="ADAL" clId="{33FC65F7-71FC-4C48-8995-D11548BB17C8}" dt="2023-01-02T10:53:24.550" v="992" actId="478"/>
          <ac:picMkLst>
            <pc:docMk/>
            <pc:sldMk cId="1082053274" sldId="853"/>
            <ac:picMk id="3" creationId="{573CA052-717E-2DD2-1DBC-442133FA363A}"/>
          </ac:picMkLst>
        </pc:picChg>
        <pc:picChg chg="add del mod">
          <ac:chgData name="Laise Eduarda Paixão de Moraes" userId="ed9e5288-1c22-4d51-b69f-ec30695ef7d2" providerId="ADAL" clId="{33FC65F7-71FC-4C48-8995-D11548BB17C8}" dt="2023-01-02T10:52:48.916" v="957" actId="21"/>
          <ac:picMkLst>
            <pc:docMk/>
            <pc:sldMk cId="1082053274" sldId="853"/>
            <ac:picMk id="4" creationId="{438E8278-88FE-D74F-96C0-91CB2DBB15A8}"/>
          </ac:picMkLst>
        </pc:picChg>
        <pc:picChg chg="add del mod">
          <ac:chgData name="Laise Eduarda Paixão de Moraes" userId="ed9e5288-1c22-4d51-b69f-ec30695ef7d2" providerId="ADAL" clId="{33FC65F7-71FC-4C48-8995-D11548BB17C8}" dt="2023-01-02T10:53:02.788" v="984" actId="21"/>
          <ac:picMkLst>
            <pc:docMk/>
            <pc:sldMk cId="1082053274" sldId="853"/>
            <ac:picMk id="6" creationId="{D9A6E087-3CF3-8EAD-9DAB-243BE960A217}"/>
          </ac:picMkLst>
        </pc:picChg>
        <pc:picChg chg="add del mod">
          <ac:chgData name="Laise Eduarda Paixão de Moraes" userId="ed9e5288-1c22-4d51-b69f-ec30695ef7d2" providerId="ADAL" clId="{33FC65F7-71FC-4C48-8995-D11548BB17C8}" dt="2023-01-02T10:53:23.463" v="991" actId="21"/>
          <ac:picMkLst>
            <pc:docMk/>
            <pc:sldMk cId="1082053274" sldId="853"/>
            <ac:picMk id="7" creationId="{9490A778-61CF-D8DF-FD1B-6852657CA702}"/>
          </ac:picMkLst>
        </pc:picChg>
        <pc:picChg chg="add mod">
          <ac:chgData name="Laise Eduarda Paixão de Moraes" userId="ed9e5288-1c22-4d51-b69f-ec30695ef7d2" providerId="ADAL" clId="{33FC65F7-71FC-4C48-8995-D11548BB17C8}" dt="2023-01-02T10:53:25.023" v="993"/>
          <ac:picMkLst>
            <pc:docMk/>
            <pc:sldMk cId="1082053274" sldId="853"/>
            <ac:picMk id="9" creationId="{A1EA4D04-3B1D-FEEB-6FFF-E4A68C6BBF2C}"/>
          </ac:picMkLst>
        </pc:picChg>
      </pc:sldChg>
      <pc:sldChg chg="modSp add">
        <pc:chgData name="Laise Eduarda Paixão de Moraes" userId="ed9e5288-1c22-4d51-b69f-ec30695ef7d2" providerId="ADAL" clId="{33FC65F7-71FC-4C48-8995-D11548BB17C8}" dt="2023-01-02T13:17:33.482" v="6525" actId="1035"/>
        <pc:sldMkLst>
          <pc:docMk/>
          <pc:sldMk cId="2194908767" sldId="853"/>
        </pc:sldMkLst>
        <pc:picChg chg="mod">
          <ac:chgData name="Laise Eduarda Paixão de Moraes" userId="ed9e5288-1c22-4d51-b69f-ec30695ef7d2" providerId="ADAL" clId="{33FC65F7-71FC-4C48-8995-D11548BB17C8}" dt="2023-01-02T13:17:33.482" v="6525" actId="1035"/>
          <ac:picMkLst>
            <pc:docMk/>
            <pc:sldMk cId="2194908767" sldId="853"/>
            <ac:picMk id="9" creationId="{A1EA4D04-3B1D-FEEB-6FFF-E4A68C6BBF2C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1:24:06.886" v="1863" actId="47"/>
        <pc:sldMkLst>
          <pc:docMk/>
          <pc:sldMk cId="1973149153" sldId="854"/>
        </pc:sldMkLst>
        <pc:spChg chg="add del mod">
          <ac:chgData name="Laise Eduarda Paixão de Moraes" userId="ed9e5288-1c22-4d51-b69f-ec30695ef7d2" providerId="ADAL" clId="{33FC65F7-71FC-4C48-8995-D11548BB17C8}" dt="2023-01-02T10:54:59.551" v="1045" actId="21"/>
          <ac:spMkLst>
            <pc:docMk/>
            <pc:sldMk cId="1973149153" sldId="854"/>
            <ac:spMk id="12" creationId="{377A031B-096F-86AA-FE59-744BB325469B}"/>
          </ac:spMkLst>
        </pc:spChg>
        <pc:spChg chg="del">
          <ac:chgData name="Laise Eduarda Paixão de Moraes" userId="ed9e5288-1c22-4d51-b69f-ec30695ef7d2" providerId="ADAL" clId="{33FC65F7-71FC-4C48-8995-D11548BB17C8}" dt="2023-01-02T10:54:50.740" v="1038" actId="21"/>
          <ac:spMkLst>
            <pc:docMk/>
            <pc:sldMk cId="1973149153" sldId="854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33FC65F7-71FC-4C48-8995-D11548BB17C8}" dt="2023-01-02T10:55:18.458" v="1052" actId="478"/>
          <ac:spMkLst>
            <pc:docMk/>
            <pc:sldMk cId="1973149153" sldId="854"/>
            <ac:spMk id="15" creationId="{AE121828-96B7-9FB0-8B3D-D02F73CD3345}"/>
          </ac:spMkLst>
        </pc:spChg>
        <pc:spChg chg="add del mod">
          <ac:chgData name="Laise Eduarda Paixão de Moraes" userId="ed9e5288-1c22-4d51-b69f-ec30695ef7d2" providerId="ADAL" clId="{33FC65F7-71FC-4C48-8995-D11548BB17C8}" dt="2023-01-02T10:55:14.255" v="1051" actId="21"/>
          <ac:spMkLst>
            <pc:docMk/>
            <pc:sldMk cId="1973149153" sldId="854"/>
            <ac:spMk id="16" creationId="{A320EEAE-F7D0-3196-DF23-3901271EFE16}"/>
          </ac:spMkLst>
        </pc:spChg>
        <pc:spChg chg="add mod">
          <ac:chgData name="Laise Eduarda Paixão de Moraes" userId="ed9e5288-1c22-4d51-b69f-ec30695ef7d2" providerId="ADAL" clId="{33FC65F7-71FC-4C48-8995-D11548BB17C8}" dt="2023-01-02T10:55:21.545" v="1055" actId="20577"/>
          <ac:spMkLst>
            <pc:docMk/>
            <pc:sldMk cId="1973149153" sldId="854"/>
            <ac:spMk id="20" creationId="{667B0456-2643-709A-9E21-048C9C3B8319}"/>
          </ac:spMkLst>
        </pc:spChg>
        <pc:picChg chg="add del mod">
          <ac:chgData name="Laise Eduarda Paixão de Moraes" userId="ed9e5288-1c22-4d51-b69f-ec30695ef7d2" providerId="ADAL" clId="{33FC65F7-71FC-4C48-8995-D11548BB17C8}" dt="2023-01-02T10:54:07.559" v="1005" actId="21"/>
          <ac:picMkLst>
            <pc:docMk/>
            <pc:sldMk cId="1973149153" sldId="854"/>
            <ac:picMk id="2" creationId="{59930DB9-A17B-9FB2-B590-63809E3B8BA7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10.473" v="1007" actId="21"/>
          <ac:picMkLst>
            <pc:docMk/>
            <pc:sldMk cId="1973149153" sldId="854"/>
            <ac:picMk id="3" creationId="{9F0CE5F6-3386-D1E5-FE65-2FA7055AF99B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29.658" v="1016" actId="478"/>
          <ac:picMkLst>
            <pc:docMk/>
            <pc:sldMk cId="1973149153" sldId="854"/>
            <ac:picMk id="4" creationId="{9FC89FE0-22EF-21E1-F8AA-063C3E731AC5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28.123" v="1015" actId="21"/>
          <ac:picMkLst>
            <pc:docMk/>
            <pc:sldMk cId="1973149153" sldId="854"/>
            <ac:picMk id="6" creationId="{5E23C082-3719-038F-99EE-52BF6CB3B5FC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34.155" v="1019"/>
          <ac:picMkLst>
            <pc:docMk/>
            <pc:sldMk cId="1973149153" sldId="854"/>
            <ac:picMk id="7" creationId="{891336DE-8AFE-2854-AD95-5BAA72F6E8EB}"/>
          </ac:picMkLst>
        </pc:picChg>
        <pc:picChg chg="add del">
          <ac:chgData name="Laise Eduarda Paixão de Moraes" userId="ed9e5288-1c22-4d51-b69f-ec30695ef7d2" providerId="ADAL" clId="{33FC65F7-71FC-4C48-8995-D11548BB17C8}" dt="2023-01-02T10:54:55.635" v="1042" actId="478"/>
          <ac:picMkLst>
            <pc:docMk/>
            <pc:sldMk cId="1973149153" sldId="854"/>
            <ac:picMk id="9" creationId="{A1EA4D04-3B1D-FEEB-6FFF-E4A68C6BBF2C}"/>
          </ac:picMkLst>
        </pc:picChg>
        <pc:picChg chg="add del mod">
          <ac:chgData name="Laise Eduarda Paixão de Moraes" userId="ed9e5288-1c22-4d51-b69f-ec30695ef7d2" providerId="ADAL" clId="{33FC65F7-71FC-4C48-8995-D11548BB17C8}" dt="2023-01-02T10:55:18.458" v="1052" actId="478"/>
          <ac:picMkLst>
            <pc:docMk/>
            <pc:sldMk cId="1973149153" sldId="854"/>
            <ac:picMk id="10" creationId="{AB9F8C5F-0607-D399-30DE-0BCE10D92102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50.740" v="1038" actId="21"/>
          <ac:picMkLst>
            <pc:docMk/>
            <pc:sldMk cId="1973149153" sldId="854"/>
            <ac:picMk id="11" creationId="{2E07EA83-E924-95A8-FF69-9625EB9A5A43}"/>
          </ac:picMkLst>
        </pc:picChg>
        <pc:picChg chg="add del mod">
          <ac:chgData name="Laise Eduarda Paixão de Moraes" userId="ed9e5288-1c22-4d51-b69f-ec30695ef7d2" providerId="ADAL" clId="{33FC65F7-71FC-4C48-8995-D11548BB17C8}" dt="2023-01-02T10:54:59.551" v="1045" actId="21"/>
          <ac:picMkLst>
            <pc:docMk/>
            <pc:sldMk cId="1973149153" sldId="854"/>
            <ac:picMk id="13" creationId="{652D8538-9563-A8F4-C4E3-DFBC856BFF4E}"/>
          </ac:picMkLst>
        </pc:picChg>
        <pc:picChg chg="add del mod">
          <ac:chgData name="Laise Eduarda Paixão de Moraes" userId="ed9e5288-1c22-4d51-b69f-ec30695ef7d2" providerId="ADAL" clId="{33FC65F7-71FC-4C48-8995-D11548BB17C8}" dt="2023-01-02T10:55:14.255" v="1051" actId="21"/>
          <ac:picMkLst>
            <pc:docMk/>
            <pc:sldMk cId="1973149153" sldId="854"/>
            <ac:picMk id="19" creationId="{7289488F-67B9-DCE0-E65C-5B9CF431E259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36.929" v="1828" actId="21"/>
          <ac:picMkLst>
            <pc:docMk/>
            <pc:sldMk cId="1973149153" sldId="854"/>
            <ac:picMk id="21" creationId="{B5F2A01E-CB3A-C0FB-7FE3-D6F8FA3124AF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1:20:14.532" v="1816" actId="1037"/>
        <pc:sldMkLst>
          <pc:docMk/>
          <pc:sldMk cId="4125304084" sldId="855"/>
        </pc:sldMkLst>
        <pc:spChg chg="add mod">
          <ac:chgData name="Laise Eduarda Paixão de Moraes" userId="ed9e5288-1c22-4d51-b69f-ec30695ef7d2" providerId="ADAL" clId="{33FC65F7-71FC-4C48-8995-D11548BB17C8}" dt="2023-01-02T11:20:14.532" v="1816" actId="1037"/>
          <ac:spMkLst>
            <pc:docMk/>
            <pc:sldMk cId="4125304084" sldId="855"/>
            <ac:spMk id="2" creationId="{39F18692-B276-87C0-F968-4E4EA987C66E}"/>
          </ac:spMkLst>
        </pc:spChg>
        <pc:spChg chg="del">
          <ac:chgData name="Laise Eduarda Paixão de Moraes" userId="ed9e5288-1c22-4d51-b69f-ec30695ef7d2" providerId="ADAL" clId="{33FC65F7-71FC-4C48-8995-D11548BB17C8}" dt="2023-01-02T11:20:08.394" v="1813" actId="478"/>
          <ac:spMkLst>
            <pc:docMk/>
            <pc:sldMk cId="4125304084" sldId="855"/>
            <ac:spMk id="12" creationId="{CB68F970-883B-A955-97C7-E99482F77164}"/>
          </ac:spMkLst>
        </pc:spChg>
      </pc:sldChg>
      <pc:sldChg chg="delSp add mod">
        <pc:chgData name="Laise Eduarda Paixão de Moraes" userId="ed9e5288-1c22-4d51-b69f-ec30695ef7d2" providerId="ADAL" clId="{33FC65F7-71FC-4C48-8995-D11548BB17C8}" dt="2023-01-02T11:20:26.662" v="1817" actId="478"/>
        <pc:sldMkLst>
          <pc:docMk/>
          <pc:sldMk cId="1941215815" sldId="856"/>
        </pc:sldMkLst>
        <pc:spChg chg="del">
          <ac:chgData name="Laise Eduarda Paixão de Moraes" userId="ed9e5288-1c22-4d51-b69f-ec30695ef7d2" providerId="ADAL" clId="{33FC65F7-71FC-4C48-8995-D11548BB17C8}" dt="2023-01-02T11:20:26.662" v="1817" actId="478"/>
          <ac:spMkLst>
            <pc:docMk/>
            <pc:sldMk cId="1941215815" sldId="856"/>
            <ac:spMk id="4" creationId="{70505268-00C4-5914-B032-FA68F1B9CDDD}"/>
          </ac:spMkLst>
        </pc:spChg>
        <pc:spChg chg="del">
          <ac:chgData name="Laise Eduarda Paixão de Moraes" userId="ed9e5288-1c22-4d51-b69f-ec30695ef7d2" providerId="ADAL" clId="{33FC65F7-71FC-4C48-8995-D11548BB17C8}" dt="2023-01-02T11:20:26.662" v="1817" actId="478"/>
          <ac:spMkLst>
            <pc:docMk/>
            <pc:sldMk cId="1941215815" sldId="856"/>
            <ac:spMk id="6" creationId="{E7DF7A34-DC23-E90A-D01D-B05DF1476750}"/>
          </ac:spMkLst>
        </pc:spChg>
        <pc:spChg chg="del">
          <ac:chgData name="Laise Eduarda Paixão de Moraes" userId="ed9e5288-1c22-4d51-b69f-ec30695ef7d2" providerId="ADAL" clId="{33FC65F7-71FC-4C48-8995-D11548BB17C8}" dt="2023-01-02T11:20:26.662" v="1817" actId="478"/>
          <ac:spMkLst>
            <pc:docMk/>
            <pc:sldMk cId="1941215815" sldId="856"/>
            <ac:spMk id="7" creationId="{DD844A2C-31F1-0257-38C0-06EBAFF3A580}"/>
          </ac:spMkLst>
        </pc:spChg>
        <pc:spChg chg="del">
          <ac:chgData name="Laise Eduarda Paixão de Moraes" userId="ed9e5288-1c22-4d51-b69f-ec30695ef7d2" providerId="ADAL" clId="{33FC65F7-71FC-4C48-8995-D11548BB17C8}" dt="2023-01-02T11:20:26.662" v="1817" actId="478"/>
          <ac:spMkLst>
            <pc:docMk/>
            <pc:sldMk cId="1941215815" sldId="856"/>
            <ac:spMk id="9" creationId="{404C283B-7EA4-3D80-D00B-A0DDD6ECA970}"/>
          </ac:spMkLst>
        </pc:spChg>
      </pc:sldChg>
      <pc:sldChg chg="add">
        <pc:chgData name="Laise Eduarda Paixão de Moraes" userId="ed9e5288-1c22-4d51-b69f-ec30695ef7d2" providerId="ADAL" clId="{33FC65F7-71FC-4C48-8995-D11548BB17C8}" dt="2023-01-02T13:34:19.585" v="7036"/>
        <pc:sldMkLst>
          <pc:docMk/>
          <pc:sldMk cId="58404380" sldId="857"/>
        </pc:sldMkLst>
      </pc:sldChg>
      <pc:sldChg chg="addSp delSp modSp add del mod">
        <pc:chgData name="Laise Eduarda Paixão de Moraes" userId="ed9e5288-1c22-4d51-b69f-ec30695ef7d2" providerId="ADAL" clId="{33FC65F7-71FC-4C48-8995-D11548BB17C8}" dt="2023-01-02T12:37:54.733" v="5004" actId="2696"/>
        <pc:sldMkLst>
          <pc:docMk/>
          <pc:sldMk cId="262858708" sldId="857"/>
        </pc:sldMkLst>
        <pc:spChg chg="mod">
          <ac:chgData name="Laise Eduarda Paixão de Moraes" userId="ed9e5288-1c22-4d51-b69f-ec30695ef7d2" providerId="ADAL" clId="{33FC65F7-71FC-4C48-8995-D11548BB17C8}" dt="2023-01-02T11:28:18.080" v="1933" actId="20577"/>
          <ac:spMkLst>
            <pc:docMk/>
            <pc:sldMk cId="262858708" sldId="857"/>
            <ac:spMk id="5" creationId="{F4A7F748-94D2-27EB-572C-33695C9E9372}"/>
          </ac:spMkLst>
        </pc:spChg>
        <pc:spChg chg="mod">
          <ac:chgData name="Laise Eduarda Paixão de Moraes" userId="ed9e5288-1c22-4d51-b69f-ec30695ef7d2" providerId="ADAL" clId="{33FC65F7-71FC-4C48-8995-D11548BB17C8}" dt="2023-01-02T11:23:56.930" v="1858" actId="20577"/>
          <ac:spMkLst>
            <pc:docMk/>
            <pc:sldMk cId="262858708" sldId="857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33FC65F7-71FC-4C48-8995-D11548BB17C8}" dt="2023-01-02T11:24:05.485" v="1862" actId="478"/>
          <ac:spMkLst>
            <pc:docMk/>
            <pc:sldMk cId="262858708" sldId="857"/>
            <ac:spMk id="15" creationId="{AE121828-96B7-9FB0-8B3D-D02F73CD3345}"/>
          </ac:spMkLst>
        </pc:spChg>
        <pc:spChg chg="add del">
          <ac:chgData name="Laise Eduarda Paixão de Moraes" userId="ed9e5288-1c22-4d51-b69f-ec30695ef7d2" providerId="ADAL" clId="{33FC65F7-71FC-4C48-8995-D11548BB17C8}" dt="2023-01-02T11:24:03.303" v="1861" actId="478"/>
          <ac:spMkLst>
            <pc:docMk/>
            <pc:sldMk cId="262858708" sldId="857"/>
            <ac:spMk id="17" creationId="{2ED3F8C7-987E-5B7E-9FFD-46D4D9724362}"/>
          </ac:spMkLst>
        </pc:spChg>
        <pc:picChg chg="add del mod">
          <ac:chgData name="Laise Eduarda Paixão de Moraes" userId="ed9e5288-1c22-4d51-b69f-ec30695ef7d2" providerId="ADAL" clId="{33FC65F7-71FC-4C48-8995-D11548BB17C8}" dt="2023-01-02T11:23:41.473" v="1831" actId="21"/>
          <ac:picMkLst>
            <pc:docMk/>
            <pc:sldMk cId="262858708" sldId="857"/>
            <ac:picMk id="2" creationId="{4DE6D706-F983-43E3-AAE7-34467D985CEF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2.909" v="1835" actId="21"/>
          <ac:picMkLst>
            <pc:docMk/>
            <pc:sldMk cId="262858708" sldId="857"/>
            <ac:picMk id="3" creationId="{54C74FE4-3ABD-2EC7-8250-80A17E6D2CC1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4.009" v="1839" actId="21"/>
          <ac:picMkLst>
            <pc:docMk/>
            <pc:sldMk cId="262858708" sldId="857"/>
            <ac:picMk id="4" creationId="{AF51737B-61C9-93C9-84EC-3699C5BE1B97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4.914" v="1841" actId="21"/>
          <ac:picMkLst>
            <pc:docMk/>
            <pc:sldMk cId="262858708" sldId="857"/>
            <ac:picMk id="6" creationId="{C8AE5BF4-4DBC-9A4B-4585-092268271A13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7.706" v="1844" actId="21"/>
          <ac:picMkLst>
            <pc:docMk/>
            <pc:sldMk cId="262858708" sldId="857"/>
            <ac:picMk id="7" creationId="{5DB3A5E9-E42B-71F1-1CD5-510C3CE3158C}"/>
          </ac:picMkLst>
        </pc:picChg>
        <pc:picChg chg="del">
          <ac:chgData name="Laise Eduarda Paixão de Moraes" userId="ed9e5288-1c22-4d51-b69f-ec30695ef7d2" providerId="ADAL" clId="{33FC65F7-71FC-4C48-8995-D11548BB17C8}" dt="2023-01-02T11:23:59.473" v="1859" actId="478"/>
          <ac:picMkLst>
            <pc:docMk/>
            <pc:sldMk cId="262858708" sldId="857"/>
            <ac:picMk id="9" creationId="{A1EA4D04-3B1D-FEEB-6FFF-E4A68C6BBF2C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49.328" v="1847" actId="21"/>
          <ac:picMkLst>
            <pc:docMk/>
            <pc:sldMk cId="262858708" sldId="857"/>
            <ac:picMk id="10" creationId="{B4C7DA4B-99F9-3AA4-79E3-BF073AAF5350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50.764" v="1850" actId="21"/>
          <ac:picMkLst>
            <pc:docMk/>
            <pc:sldMk cId="262858708" sldId="857"/>
            <ac:picMk id="11" creationId="{91485BB3-E971-8B38-6E4E-13C7EC3B8B7E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52.105" v="1853" actId="21"/>
          <ac:picMkLst>
            <pc:docMk/>
            <pc:sldMk cId="262858708" sldId="857"/>
            <ac:picMk id="12" creationId="{C63094BA-80EE-33DB-3A37-9A773004700B}"/>
          </ac:picMkLst>
        </pc:picChg>
        <pc:picChg chg="add del mod">
          <ac:chgData name="Laise Eduarda Paixão de Moraes" userId="ed9e5288-1c22-4d51-b69f-ec30695ef7d2" providerId="ADAL" clId="{33FC65F7-71FC-4C48-8995-D11548BB17C8}" dt="2023-01-02T11:23:53.393" v="1855"/>
          <ac:picMkLst>
            <pc:docMk/>
            <pc:sldMk cId="262858708" sldId="857"/>
            <ac:picMk id="13" creationId="{E52522F6-1030-29E8-A92F-E822D9A694CD}"/>
          </ac:picMkLst>
        </pc:picChg>
        <pc:picChg chg="add mod">
          <ac:chgData name="Laise Eduarda Paixão de Moraes" userId="ed9e5288-1c22-4d51-b69f-ec30695ef7d2" providerId="ADAL" clId="{33FC65F7-71FC-4C48-8995-D11548BB17C8}" dt="2023-01-02T11:23:53.898" v="1856"/>
          <ac:picMkLst>
            <pc:docMk/>
            <pc:sldMk cId="262858708" sldId="857"/>
            <ac:picMk id="16" creationId="{2FC99B6C-BBAD-A598-7C3D-612ACB8043B1}"/>
          </ac:picMkLst>
        </pc:picChg>
        <pc:picChg chg="add mod">
          <ac:chgData name="Laise Eduarda Paixão de Moraes" userId="ed9e5288-1c22-4d51-b69f-ec30695ef7d2" providerId="ADAL" clId="{33FC65F7-71FC-4C48-8995-D11548BB17C8}" dt="2023-01-02T11:25:03.943" v="1876" actId="1038"/>
          <ac:picMkLst>
            <pc:docMk/>
            <pc:sldMk cId="262858708" sldId="857"/>
            <ac:picMk id="20" creationId="{B8B879D3-91F2-3845-0B95-71C48667BA4B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3:34:13.546" v="7035" actId="2696"/>
        <pc:sldMkLst>
          <pc:docMk/>
          <pc:sldMk cId="1835773423" sldId="857"/>
        </pc:sldMkLst>
      </pc:sldChg>
      <pc:sldChg chg="add del">
        <pc:chgData name="Laise Eduarda Paixão de Moraes" userId="ed9e5288-1c22-4d51-b69f-ec30695ef7d2" providerId="ADAL" clId="{33FC65F7-71FC-4C48-8995-D11548BB17C8}" dt="2023-01-02T11:29:21.745" v="1945" actId="47"/>
        <pc:sldMkLst>
          <pc:docMk/>
          <pc:sldMk cId="1378494948" sldId="858"/>
        </pc:sldMkLst>
      </pc:sldChg>
      <pc:sldChg chg="delSp modSp add mod ord">
        <pc:chgData name="Laise Eduarda Paixão de Moraes" userId="ed9e5288-1c22-4d51-b69f-ec30695ef7d2" providerId="ADAL" clId="{33FC65F7-71FC-4C48-8995-D11548BB17C8}" dt="2023-01-02T12:07:18.350" v="3959" actId="20577"/>
        <pc:sldMkLst>
          <pc:docMk/>
          <pc:sldMk cId="1600810396" sldId="858"/>
        </pc:sldMkLst>
        <pc:spChg chg="mod">
          <ac:chgData name="Laise Eduarda Paixão de Moraes" userId="ed9e5288-1c22-4d51-b69f-ec30695ef7d2" providerId="ADAL" clId="{33FC65F7-71FC-4C48-8995-D11548BB17C8}" dt="2023-01-02T12:07:18.350" v="3959" actId="20577"/>
          <ac:spMkLst>
            <pc:docMk/>
            <pc:sldMk cId="1600810396" sldId="858"/>
            <ac:spMk id="13" creationId="{C39F8D3C-623B-A5B1-E062-5F59F75872E1}"/>
          </ac:spMkLst>
        </pc:spChg>
        <pc:spChg chg="mod">
          <ac:chgData name="Laise Eduarda Paixão de Moraes" userId="ed9e5288-1c22-4d51-b69f-ec30695ef7d2" providerId="ADAL" clId="{33FC65F7-71FC-4C48-8995-D11548BB17C8}" dt="2023-01-02T11:56:00.791" v="3231"/>
          <ac:spMkLst>
            <pc:docMk/>
            <pc:sldMk cId="1600810396" sldId="858"/>
            <ac:spMk id="33" creationId="{2D22322F-E79D-4BEF-8038-DE2C8F5CCA40}"/>
          </ac:spMkLst>
        </pc:spChg>
        <pc:grpChg chg="mod">
          <ac:chgData name="Laise Eduarda Paixão de Moraes" userId="ed9e5288-1c22-4d51-b69f-ec30695ef7d2" providerId="ADAL" clId="{33FC65F7-71FC-4C48-8995-D11548BB17C8}" dt="2023-01-02T12:06:02.313" v="3852" actId="1076"/>
          <ac:grpSpMkLst>
            <pc:docMk/>
            <pc:sldMk cId="1600810396" sldId="858"/>
            <ac:grpSpMk id="82" creationId="{3621ECB1-C156-7573-1E45-696E0B8082AF}"/>
          </ac:grpSpMkLst>
        </pc:grpChg>
        <pc:picChg chg="del">
          <ac:chgData name="Laise Eduarda Paixão de Moraes" userId="ed9e5288-1c22-4d51-b69f-ec30695ef7d2" providerId="ADAL" clId="{33FC65F7-71FC-4C48-8995-D11548BB17C8}" dt="2023-01-02T11:32:14.766" v="2173" actId="478"/>
          <ac:picMkLst>
            <pc:docMk/>
            <pc:sldMk cId="1600810396" sldId="858"/>
            <ac:picMk id="2" creationId="{0F1DA3F9-A817-776F-3A06-77F7C9637AFE}"/>
          </ac:picMkLst>
        </pc:picChg>
      </pc:sldChg>
      <pc:sldChg chg="addSp delSp modSp add mod ord">
        <pc:chgData name="Laise Eduarda Paixão de Moraes" userId="ed9e5288-1c22-4d51-b69f-ec30695ef7d2" providerId="ADAL" clId="{33FC65F7-71FC-4C48-8995-D11548BB17C8}" dt="2023-01-02T13:21:36.356" v="6689" actId="571"/>
        <pc:sldMkLst>
          <pc:docMk/>
          <pc:sldMk cId="2976796369" sldId="859"/>
        </pc:sldMkLst>
        <pc:spChg chg="add del mod">
          <ac:chgData name="Laise Eduarda Paixão de Moraes" userId="ed9e5288-1c22-4d51-b69f-ec30695ef7d2" providerId="ADAL" clId="{33FC65F7-71FC-4C48-8995-D11548BB17C8}" dt="2023-01-02T12:40:25.869" v="5094" actId="21"/>
          <ac:spMkLst>
            <pc:docMk/>
            <pc:sldMk cId="2976796369" sldId="859"/>
            <ac:spMk id="4" creationId="{FDA148D3-AA85-2EB5-2E41-806810DF26CF}"/>
          </ac:spMkLst>
        </pc:spChg>
        <pc:spChg chg="add mod">
          <ac:chgData name="Laise Eduarda Paixão de Moraes" userId="ed9e5288-1c22-4d51-b69f-ec30695ef7d2" providerId="ADAL" clId="{33FC65F7-71FC-4C48-8995-D11548BB17C8}" dt="2023-01-02T12:03:46.073" v="3752" actId="1035"/>
          <ac:spMkLst>
            <pc:docMk/>
            <pc:sldMk cId="2976796369" sldId="859"/>
            <ac:spMk id="6" creationId="{DAF74135-2A83-569F-A90A-6FE88F7E487D}"/>
          </ac:spMkLst>
        </pc:spChg>
        <pc:spChg chg="add mod">
          <ac:chgData name="Laise Eduarda Paixão de Moraes" userId="ed9e5288-1c22-4d51-b69f-ec30695ef7d2" providerId="ADAL" clId="{33FC65F7-71FC-4C48-8995-D11548BB17C8}" dt="2023-01-02T12:40:26.245" v="5095"/>
          <ac:spMkLst>
            <pc:docMk/>
            <pc:sldMk cId="2976796369" sldId="859"/>
            <ac:spMk id="10" creationId="{131E8035-8DE0-25F0-D8C0-D019C5631663}"/>
          </ac:spMkLst>
        </pc:spChg>
        <pc:spChg chg="add mod">
          <ac:chgData name="Laise Eduarda Paixão de Moraes" userId="ed9e5288-1c22-4d51-b69f-ec30695ef7d2" providerId="ADAL" clId="{33FC65F7-71FC-4C48-8995-D11548BB17C8}" dt="2023-01-02T13:21:36.356" v="6689" actId="571"/>
          <ac:spMkLst>
            <pc:docMk/>
            <pc:sldMk cId="2976796369" sldId="859"/>
            <ac:spMk id="12" creationId="{98164EC2-69BC-A463-7595-8C729E2760F5}"/>
          </ac:spMkLst>
        </pc:spChg>
        <pc:spChg chg="add del mod">
          <ac:chgData name="Laise Eduarda Paixão de Moraes" userId="ed9e5288-1c22-4d51-b69f-ec30695ef7d2" providerId="ADAL" clId="{33FC65F7-71FC-4C48-8995-D11548BB17C8}" dt="2023-01-02T12:04:43.080" v="3772" actId="1036"/>
          <ac:spMkLst>
            <pc:docMk/>
            <pc:sldMk cId="2976796369" sldId="859"/>
            <ac:spMk id="13" creationId="{C39F8D3C-623B-A5B1-E062-5F59F75872E1}"/>
          </ac:spMkLst>
        </pc:spChg>
        <pc:spChg chg="mod">
          <ac:chgData name="Laise Eduarda Paixão de Moraes" userId="ed9e5288-1c22-4d51-b69f-ec30695ef7d2" providerId="ADAL" clId="{33FC65F7-71FC-4C48-8995-D11548BB17C8}" dt="2023-01-02T11:47:18.075" v="2737" actId="20577"/>
          <ac:spMkLst>
            <pc:docMk/>
            <pc:sldMk cId="2976796369" sldId="859"/>
            <ac:spMk id="33" creationId="{2D22322F-E79D-4BEF-8038-DE2C8F5CCA40}"/>
          </ac:spMkLst>
        </pc:spChg>
        <pc:picChg chg="add del mod">
          <ac:chgData name="Laise Eduarda Paixão de Moraes" userId="ed9e5288-1c22-4d51-b69f-ec30695ef7d2" providerId="ADAL" clId="{33FC65F7-71FC-4C48-8995-D11548BB17C8}" dt="2023-01-02T11:46:34.424" v="2715"/>
          <ac:picMkLst>
            <pc:docMk/>
            <pc:sldMk cId="2976796369" sldId="859"/>
            <ac:picMk id="2" creationId="{DF367362-C16D-7CE8-D2B0-EB2F1D30CED6}"/>
          </ac:picMkLst>
        </pc:picChg>
        <pc:picChg chg="add del mod modCrop">
          <ac:chgData name="Laise Eduarda Paixão de Moraes" userId="ed9e5288-1c22-4d51-b69f-ec30695ef7d2" providerId="ADAL" clId="{33FC65F7-71FC-4C48-8995-D11548BB17C8}" dt="2023-01-02T12:40:25.869" v="5094" actId="21"/>
          <ac:picMkLst>
            <pc:docMk/>
            <pc:sldMk cId="2976796369" sldId="859"/>
            <ac:picMk id="3" creationId="{1F2B03C1-5B1A-F5B8-BBC7-B3B37474BEF0}"/>
          </ac:picMkLst>
        </pc:picChg>
        <pc:picChg chg="add del mod">
          <ac:chgData name="Laise Eduarda Paixão de Moraes" userId="ed9e5288-1c22-4d51-b69f-ec30695ef7d2" providerId="ADAL" clId="{33FC65F7-71FC-4C48-8995-D11548BB17C8}" dt="2023-01-02T11:52:38.799" v="3177" actId="478"/>
          <ac:picMkLst>
            <pc:docMk/>
            <pc:sldMk cId="2976796369" sldId="859"/>
            <ac:picMk id="5" creationId="{782D09C8-9487-1B4F-3966-0168B4864278}"/>
          </ac:picMkLst>
        </pc:picChg>
        <pc:picChg chg="add del mod modCrop">
          <ac:chgData name="Laise Eduarda Paixão de Moraes" userId="ed9e5288-1c22-4d51-b69f-ec30695ef7d2" providerId="ADAL" clId="{33FC65F7-71FC-4C48-8995-D11548BB17C8}" dt="2023-01-02T12:40:28.376" v="5096" actId="21"/>
          <ac:picMkLst>
            <pc:docMk/>
            <pc:sldMk cId="2976796369" sldId="859"/>
            <ac:picMk id="7" creationId="{8C6A8072-2676-A8A8-DADE-0A004CE2ADDF}"/>
          </ac:picMkLst>
        </pc:picChg>
        <pc:picChg chg="add mod">
          <ac:chgData name="Laise Eduarda Paixão de Moraes" userId="ed9e5288-1c22-4d51-b69f-ec30695ef7d2" providerId="ADAL" clId="{33FC65F7-71FC-4C48-8995-D11548BB17C8}" dt="2023-01-02T12:40:26.245" v="5095"/>
          <ac:picMkLst>
            <pc:docMk/>
            <pc:sldMk cId="2976796369" sldId="859"/>
            <ac:picMk id="9" creationId="{76448785-E22D-9FED-26C5-D00BF2864E3F}"/>
          </ac:picMkLst>
        </pc:picChg>
        <pc:picChg chg="add mod">
          <ac:chgData name="Laise Eduarda Paixão de Moraes" userId="ed9e5288-1c22-4d51-b69f-ec30695ef7d2" providerId="ADAL" clId="{33FC65F7-71FC-4C48-8995-D11548BB17C8}" dt="2023-01-02T12:40:28.598" v="5097"/>
          <ac:picMkLst>
            <pc:docMk/>
            <pc:sldMk cId="2976796369" sldId="859"/>
            <ac:picMk id="11" creationId="{4DC99283-DF3F-A651-35B9-7EA56BEDFD56}"/>
          </ac:picMkLst>
        </pc:picChg>
        <pc:picChg chg="add del mod">
          <ac:chgData name="Laise Eduarda Paixão de Moraes" userId="ed9e5288-1c22-4d51-b69f-ec30695ef7d2" providerId="ADAL" clId="{33FC65F7-71FC-4C48-8995-D11548BB17C8}" dt="2023-01-02T11:46:37.716" v="2717" actId="478"/>
          <ac:picMkLst>
            <pc:docMk/>
            <pc:sldMk cId="2976796369" sldId="859"/>
            <ac:picMk id="12290" creationId="{289FCEC0-BEB6-242D-B971-45BC293C71E9}"/>
          </ac:picMkLst>
        </pc:picChg>
        <pc:picChg chg="add del">
          <ac:chgData name="Laise Eduarda Paixão de Moraes" userId="ed9e5288-1c22-4d51-b69f-ec30695ef7d2" providerId="ADAL" clId="{33FC65F7-71FC-4C48-8995-D11548BB17C8}" dt="2023-01-02T11:46:38.473" v="2718" actId="478"/>
          <ac:picMkLst>
            <pc:docMk/>
            <pc:sldMk cId="2976796369" sldId="859"/>
            <ac:picMk id="12292" creationId="{D0E3B909-18C2-B453-2ADE-B01FEC424ADD}"/>
          </ac:picMkLst>
        </pc:picChg>
      </pc:sldChg>
      <pc:sldChg chg="addSp delSp modSp add mod ord">
        <pc:chgData name="Laise Eduarda Paixão de Moraes" userId="ed9e5288-1c22-4d51-b69f-ec30695ef7d2" providerId="ADAL" clId="{33FC65F7-71FC-4C48-8995-D11548BB17C8}" dt="2023-01-02T13:23:57.744" v="6840" actId="6549"/>
        <pc:sldMkLst>
          <pc:docMk/>
          <pc:sldMk cId="454814642" sldId="860"/>
        </pc:sldMkLst>
        <pc:spChg chg="del">
          <ac:chgData name="Laise Eduarda Paixão de Moraes" userId="ed9e5288-1c22-4d51-b69f-ec30695ef7d2" providerId="ADAL" clId="{33FC65F7-71FC-4C48-8995-D11548BB17C8}" dt="2023-01-02T11:54:12.724" v="3202" actId="478"/>
          <ac:spMkLst>
            <pc:docMk/>
            <pc:sldMk cId="454814642" sldId="860"/>
            <ac:spMk id="4" creationId="{FDA148D3-AA85-2EB5-2E41-806810DF26CF}"/>
          </ac:spMkLst>
        </pc:spChg>
        <pc:spChg chg="del mod">
          <ac:chgData name="Laise Eduarda Paixão de Moraes" userId="ed9e5288-1c22-4d51-b69f-ec30695ef7d2" providerId="ADAL" clId="{33FC65F7-71FC-4C48-8995-D11548BB17C8}" dt="2023-01-02T13:21:52.183" v="6697" actId="478"/>
          <ac:spMkLst>
            <pc:docMk/>
            <pc:sldMk cId="454814642" sldId="860"/>
            <ac:spMk id="13" creationId="{C39F8D3C-623B-A5B1-E062-5F59F75872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4" creationId="{4FD6D724-4BD1-FEEA-7E64-FAEB8AB9E6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5" creationId="{F3E896FC-4CE7-5A04-612A-0C357E8AFC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6" creationId="{98A6B962-117F-9CDF-DFCE-F255F81ED6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7" creationId="{789BA04C-86E2-F186-98C3-EE8BC2C18A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8" creationId="{E5FA0273-21BE-E2C5-9B81-401AFA420F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29" creationId="{38F71D7A-008A-4138-60C5-AA746157D3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0" creationId="{7C56AB0A-FD79-FEE7-860E-0044692044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1" creationId="{ED3A9156-58F6-3C53-E08E-CDAAD903A5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2" creationId="{DFB722EE-088B-E143-521F-56D2B6CD7A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4" creationId="{1C5CB7E2-5637-7AEF-474C-D2153AA3DF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5" creationId="{3B5967E1-0D39-E470-FA60-3CF03537C9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6" creationId="{86E1B3F1-DC65-EF3F-EB03-118DF1372C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7" creationId="{7B486FF5-77D5-D8BA-E8C0-5E26F84699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8" creationId="{7A2BC3E8-4D80-BEEE-AE34-0B618AB09E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39" creationId="{0365BC7D-910D-A336-A207-AA508DD15C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0" creationId="{0CDB7351-ACC6-532F-75BD-3B430A8104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1" creationId="{03AE11A0-0BA3-0140-B7DB-0C8C6A2E74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2" creationId="{EFFAABD1-2E82-478A-8337-1AD5C84528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3" creationId="{3F9C2F07-C30E-6A7A-F3C2-9DE5E76492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4" creationId="{93DA986B-27D2-1ABB-91CF-55FB17029D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5" creationId="{4D53FB88-CC39-921A-3338-F8C5322D4E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6" creationId="{9D0ED385-1453-E980-212E-F990ABF302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7" creationId="{2C56B88C-017B-9B0D-58C3-E38F622F0B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8" creationId="{3DC8C467-9029-73BB-09E1-2C085AB53F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49" creationId="{7C70D2B6-BC31-EB43-FD21-D27A7F3EBA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0" creationId="{CB57C1B5-9EA4-5BA4-EF4E-87B6024B81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1" creationId="{577C6112-F88B-FEBD-F0F3-63962E09B5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2" creationId="{2D29E661-483C-0A6A-6353-CE1358384A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3" creationId="{5493815D-EC98-4CA5-7904-587A5D5DD0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4" creationId="{843563B4-08EC-3DF5-F223-D5E481E2F8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5" creationId="{1DAF126F-ECDE-102E-773C-5F28B08C42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6" creationId="{D546C4E1-C2D5-D01F-0146-A1BAF400F4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7" creationId="{94CFF641-5CCA-4143-BC70-7A10848219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8" creationId="{7B5338D7-37E9-FF1A-2FE9-7FC8F0C688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59" creationId="{6764D7F4-BF6D-3D9E-B973-9CCC131D8B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0" creationId="{35DCB72B-BD5C-2A88-7C55-D1D9BC8A95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1" creationId="{0A0683E3-2E2D-97C4-B37D-5A81AA163B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2" creationId="{756B9522-DC6C-B707-2552-64826A9DD6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3" creationId="{1343F37E-220B-4232-37D8-BDC4AC523F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4" creationId="{181C15DD-0FE9-03E2-25A3-7590D3D1BA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5" creationId="{CE9DBAA9-FCCE-671F-B31D-0F468F6146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6" creationId="{B5CB88C1-5363-A4F1-9BAD-6A4BFE9402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7" creationId="{96583EC2-6A7A-21FD-F52B-488942C889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8" creationId="{51A87BF8-F543-F7D3-F671-35EE7C6110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69" creationId="{FA12A7A9-F09A-93C7-F0F1-FD91178A17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0" creationId="{7FA4A03C-6B26-19C4-F21C-3FD30B234C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1" creationId="{54205FFD-6E68-C18D-6C13-43A7AE1E2A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2" creationId="{2665ACE5-FCD3-0D6C-F173-503325BE77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3" creationId="{2B6C7EF8-ABC5-E025-BF0D-3E98303B20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4" creationId="{69580080-F808-3AB8-73B4-7B2F4BB662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5" creationId="{90C927BF-60AB-9889-3999-54D95E4B82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6" creationId="{876E0059-5552-556E-306E-EDAD95F5AC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7" creationId="{E4E1050B-DD9E-22E3-16B1-BC63B33A35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8" creationId="{86DB5843-1174-7B33-98BE-35382D5760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79" creationId="{898F31C6-0CBA-C759-3721-878A3989B8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0" creationId="{503F7A5B-2FAB-933E-F185-C1D48E9C00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1" creationId="{9AFA200D-7D1C-6A81-6118-2940F57B56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2" creationId="{3DA73631-ACE2-BE8F-CE1F-4938515CD881}"/>
          </ac:spMkLst>
        </pc:spChg>
        <pc:spChg chg="mod">
          <ac:chgData name="Laise Eduarda Paixão de Moraes" userId="ed9e5288-1c22-4d51-b69f-ec30695ef7d2" providerId="ADAL" clId="{33FC65F7-71FC-4C48-8995-D11548BB17C8}" dt="2023-01-02T13:23:57.744" v="6840" actId="6549"/>
          <ac:spMkLst>
            <pc:docMk/>
            <pc:sldMk cId="454814642" sldId="860"/>
            <ac:spMk id="83" creationId="{97E56A8B-6310-D2F7-C169-F991FD8326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4" creationId="{8C8E8233-BB73-D7CD-227A-4E0CC104B2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5" creationId="{F5DD6AB4-4E1D-225E-5C60-E8A3F47FD7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6" creationId="{30252AB9-99D9-FA90-5942-AB4F2A516C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7" creationId="{6B1C504D-8E5A-D742-4D56-DA9695E4E5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8" creationId="{8E6B1BA3-7773-8ABB-D076-81F96BDE77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89" creationId="{BB319A91-25B8-F02F-3521-759B0675C4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0" creationId="{E2AF9236-2174-0741-C60D-A5ADEB1395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1" creationId="{3EEC340F-D903-9C6D-A25B-55CDE4C693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2" creationId="{6AF13AF5-8398-D543-BEA7-9AE53B1C05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3" creationId="{C12943F2-9859-4DB7-9A84-8C6F250EA2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4" creationId="{EA64F519-DAED-CE52-8CF2-0E9DAFA2A1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5" creationId="{6A969C78-37A6-2947-B72B-65AF935CCB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6" creationId="{7FDE5B50-AAA1-4B9A-78C3-C3C710D4F4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7" creationId="{4556C3A6-D18F-DC0F-06C0-664C5D8F89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8" creationId="{03D7E0D6-D02E-6BD1-B8C4-B6F6B7B4E8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99" creationId="{0B7DCA0B-AC1D-19FE-2909-33DC78CF2D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0" creationId="{6217889C-1876-9A17-9D31-8A728130C1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1" creationId="{14A5969A-5342-AB19-C699-F877A0D927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2" creationId="{664804BF-9D6B-A65A-55A5-549D5D25D73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3" creationId="{84AAA949-3907-BA1F-B947-3558A5BE66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4" creationId="{E6C57B84-361A-8429-6025-702CD25E0D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5" creationId="{6B3406D3-4A33-34F9-94F4-EBF9AF724F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6" creationId="{497A3240-EA27-D47A-D296-68F5C8330A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7" creationId="{157CDF21-F69B-EF52-5025-D67379B39E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8" creationId="{CC7588A6-D10B-D1BF-7B16-4458DFD5F1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09" creationId="{12983512-A406-E0F7-AC8C-38CA70D35D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0" creationId="{4E524D4A-CF31-4B6B-4D89-C51AD3170E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1" creationId="{E243008C-A204-E003-AFFD-7051ABB2E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2" creationId="{EA4AB7A4-6874-4F00-3F00-70AC80AB07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3" creationId="{CD2BE89C-9BBF-3D87-463C-0AA1A4614B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4" creationId="{25774964-98E8-6C20-61F1-1008BF0A8D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5" creationId="{60CB4522-96E0-AA20-9171-5CF93F0DDA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6" creationId="{7B38C4E8-4192-72AA-7C75-F74304C758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7" creationId="{2E7B4C06-D2DD-6F0D-2619-E6DD4811F7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8" creationId="{975AA31F-2223-7C4E-67E1-D8C2A4FE62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19" creationId="{41361541-BF93-B9A2-02FA-C4929CE424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0" creationId="{B03EFB3D-5E84-0F71-BF31-1EA2A6BE2A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1" creationId="{90A5463E-B1BA-F371-1F9E-CA0638BFF6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2" creationId="{C4361679-B513-551A-F541-24B60D92BC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3" creationId="{C57561E7-AEB5-BC5E-4D64-BCD1E2108E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4" creationId="{8A2FE457-FF3C-190F-87D1-664D65C5D7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5" creationId="{D1D4CB6C-D800-D19C-746E-668FE4BB55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6" creationId="{278351FC-E345-44FF-2532-B9C0A55253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27" creationId="{C090B3FA-3841-7812-E3A6-5E42394E61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84" creationId="{46FD63A9-07E1-9897-F112-B803DA9D08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85" creationId="{0F93E7E5-59E0-41AA-4D9E-AE330805AE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87" creationId="{3D8D926C-D951-2770-66C2-DD5B93095C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89" creationId="{F6C2F933-7D04-C82E-25B9-1E5429639F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0" creationId="{51E8F094-68DE-532E-1795-B014559706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1" creationId="{D5C3C918-355B-8520-2555-2257259550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2" creationId="{85912A25-DDB1-861F-896A-66DEEBE178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3" creationId="{00788625-D689-8762-91DA-956DA8DA55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4" creationId="{345E2CD3-998A-BB58-1291-32A5474A9A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5" creationId="{39CE910E-CA71-4EBE-FA60-A3304F35E7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6" creationId="{91F0F3F3-774B-D0B4-BAB7-4623BB5A1D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7" creationId="{F528B71D-547B-8382-827D-0098BFEF75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8" creationId="{CD2D217D-E7BC-7E83-054D-C0CFC4FF29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399" creationId="{F72D8429-8F83-B554-FB32-3AC8B35CA4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0" creationId="{B782300B-E524-DD6C-1C20-DE1051AE52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1" creationId="{010645DE-260C-CF0B-F300-BCFD22635D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2" creationId="{7681EA5C-840C-03BC-E97C-EE2A0D77EE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3" creationId="{9ADA3406-0FB7-F7B5-7E89-FA49DA2F54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4" creationId="{AD5DFDF1-6F20-9E77-BFEA-AA13D4D0E8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5" creationId="{05C00E55-5829-1945-C558-538710481D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6" creationId="{8AFA2965-A0A9-C81F-C9D0-5C49BDDC7C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7" creationId="{36FFEACE-DD1A-314B-12BD-ADD3BBE579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8" creationId="{8F91CEB9-CB34-403C-3257-1A05BDB22B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09" creationId="{56322BAF-6F37-3C67-A621-BC4406172D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10" creationId="{3BF06A33-873D-E0DE-EBE3-9EA6538935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11" creationId="{6E608BA3-A400-4FA0-4D21-8ECF2DF533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0" creationId="{C7D98AE3-1875-282B-652A-393D436258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1" creationId="{7B7540F1-2B28-8117-8236-D569416393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2" creationId="{8E7DE715-299C-2E3B-9C76-969FDDBE24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3" creationId="{132C30B2-0199-15D7-33BE-141C20AA99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4" creationId="{A387251D-F73A-6DF9-192D-C37A008F58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5" creationId="{6D334D45-546E-81A7-A705-C7292EF710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6" creationId="{942AE942-A761-CF6F-9205-53BF9B1234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7" creationId="{D9ABB4B9-0002-5810-E2E0-DE2E427D3E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8" creationId="{30D68624-FED4-33DB-EF1D-3191AECDA9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29" creationId="{64918B5E-8365-E75E-B332-C1E791D33C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0" creationId="{83F58BC4-67B4-A8BA-B4D2-4AA85FFF35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1" creationId="{653A0B64-9E97-1750-66ED-8A530F61B6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2" creationId="{EB93E037-0B82-F714-F583-EB746AFEA5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3" creationId="{A35C726C-2B95-1C3D-1AE4-C0B2A59C59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4" creationId="{4EFAB863-EDF0-DB1C-DD6C-8183049CA1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5" creationId="{CC501194-03C1-5606-70A8-66CC934BDE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6" creationId="{35CF522B-97CC-DF88-B059-A68D77AB3F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7" creationId="{94D63574-D678-37A4-2407-9C3EB7B3E5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8" creationId="{5F15DD52-CA44-7C05-7202-36C40296D1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39" creationId="{DBB881C7-F90E-0515-9C83-ECC98EFE6A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0" creationId="{2E31C756-43E5-3C8B-F559-B0AD1F4B445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1" creationId="{ED3180B5-2805-5667-B37B-BC633E1D15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2" creationId="{5C244F09-2CB9-C14C-556F-84AFEFEDEA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3" creationId="{BE7004CC-1E42-A2A6-7A71-6DC9A40EF3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4" creationId="{B2A2202F-F9BC-D5AE-64AE-D699C94ABB1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5" creationId="{5F0920BB-02E1-735C-AED6-A6666EB226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6" creationId="{8F86F74C-4D25-DDC5-5FC8-B0DC2D7765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7" creationId="{DA1EF048-7FCF-EF1E-D1DB-F882877CB0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8" creationId="{3A716CAA-5F97-FEB7-9177-3C6DA64BE2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49" creationId="{E95A4180-511A-440B-A436-D893E0D82E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0" creationId="{CEFFF730-672A-477A-F061-C42419B4EC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1" creationId="{85E3717D-BF42-7CAA-EE31-3057BAA1F1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2" creationId="{61F2984E-5863-7438-3D39-6208A043B1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3" creationId="{DC643060-B56F-4ABD-D422-266A54CD954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4" creationId="{0957D33B-4BE1-AD02-2DA7-4111053CFC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5" creationId="{C3E52FC1-68F5-D8B6-1C1D-47E74A381C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6" creationId="{6F6C2239-AD43-0467-DF1A-8535338842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7" creationId="{0032B6DA-C121-5942-0C79-2F31C8D65D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8" creationId="{F0B675EC-61FB-B5EF-5396-035058BD20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59" creationId="{D2FBA884-03AE-11A4-F6B7-A4F033D0D9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0" creationId="{3BC0C344-168D-6968-390C-56C0BB79BD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1" creationId="{A387EAD1-5FD5-9E16-1BE7-6686F3C81E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2" creationId="{6D0CE7F9-E85A-89B2-A084-5EBFEC28CA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3" creationId="{1946ECBE-30B5-E535-9622-409BB75AED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4" creationId="{494000AC-CF3E-3F97-B79A-980677279E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5" creationId="{40BB76CB-9DB7-6C7C-220B-A06D70E00F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6" creationId="{81CA5973-1EC4-E643-6B0C-1BDEFAD891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7" creationId="{EC9B8299-F86B-778E-2D8B-965660790C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8" creationId="{AFA35832-960A-4B02-3EF5-C231A523626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69" creationId="{5AC2BD7F-04D8-9BD5-F963-3F33C44C77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0" creationId="{C0FF7FAF-7D77-1E50-0473-8606EADE2F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1" creationId="{F60EEB76-A734-34B3-5AF3-C901C940C0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2" creationId="{20FA11C6-55F4-E5C1-A486-B81C576960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3" creationId="{24430FF4-10E4-7B56-7499-F8EF4E145D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4" creationId="{B53EB8CC-AC3B-2304-5D4C-DEB1E68C1D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5" creationId="{BCB1B5CF-7891-7A24-CBD9-C0848A78E2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6" creationId="{229FED6F-8AC8-971A-2A69-4DA9DA1CD9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7" creationId="{9ED99ABB-0E5E-6945-8BB6-7A4ACBD09E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8" creationId="{610E9216-9C2D-2B53-6475-7185D8DA66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79" creationId="{7093D072-FD2A-1871-35E9-F674220060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0" creationId="{7E83C573-E42B-2FD0-2EE2-C0B70E3238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1" creationId="{1A706708-63C9-78D4-05B7-D14325330E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2" creationId="{C587E539-6AF9-4570-82CF-3E777F1982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3" creationId="{B501A957-A3A1-3F3F-A505-E92C62588F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4" creationId="{9940FA0B-E0CF-0AE8-8B5C-0751F5C1EE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5" creationId="{81BF71C4-4973-74EF-F1DC-441633FD88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6" creationId="{2971FD47-19AF-0FB7-DA10-6034F67C9E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7" creationId="{46B4EE33-2E53-4808-8FF4-96C241D2D6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8" creationId="{44D26D0B-365C-40FD-F832-BA178B5C67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89" creationId="{6B257072-C62D-5085-6924-C25B88AD2F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0" creationId="{59FC1E85-4C62-6492-EBEE-B32F702033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1" creationId="{B24E3F71-FDB5-1CC5-F40C-143D7915F1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2" creationId="{59638F4F-A94D-9CBE-EE17-28409E739A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3" creationId="{86DD4956-5503-713B-1C61-AEA65B4E68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4" creationId="{9608F8CF-9FEE-48FB-FF76-023EA0C2E5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5" creationId="{265F642D-CA64-12F6-313D-471ADFFC3F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6" creationId="{C264DB1C-743D-78A2-9C52-B3BD29B8D3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7" creationId="{D5398361-F19B-1985-E6BE-85560124A04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8" creationId="{C2BAA28E-2486-4E3A-7564-9FCC740970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499" creationId="{4D1F3A4D-2886-D268-E84E-D5A5CDF0E5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0" creationId="{F3DEF459-5872-B070-8BB3-53E569992E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1" creationId="{4126A778-9D55-183F-420D-3E7D5830E8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2" creationId="{12E4099E-78C1-F9C5-4E3B-1EADBF5355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3" creationId="{E1B3EED9-0172-22AE-FF51-CA2D9FC371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4" creationId="{9406132C-A190-2FA6-2EAC-F21DE10E05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5" creationId="{EF98B722-A64D-C21F-5328-A66B190A95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6" creationId="{58E16659-E361-46E3-6551-182C55CC4A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7" creationId="{21F40BA3-58ED-1D14-48A1-E221149397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8" creationId="{CA8B6908-5895-0413-7D13-DEDB6606D8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09" creationId="{1C403C70-6634-2E68-6B5A-BDBD7AD8DF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0" creationId="{B05FD459-A139-6997-4310-7AFABC093E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1" creationId="{2D55D634-FF18-8972-3722-21DF2FA944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2" creationId="{F4A0FAAA-3EDE-5984-0F47-0F45D12139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3" creationId="{53423E11-44AD-8420-FEF4-0AA5BECE90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4" creationId="{7DB4C006-1286-65F0-5EBE-3F3754D014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5" creationId="{13A65E9A-3784-208A-EA78-ADA9E655B5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6" creationId="{F22429ED-25BE-322A-3BF2-35E9954563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7" creationId="{FE649233-0336-9ECC-20A4-5C07EC792A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8" creationId="{643072B0-26BD-A299-DAB5-32C79E5A00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19" creationId="{BF28B5F7-A2E4-B7D0-C40C-42F47EB6D1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0" creationId="{24A5F1C8-1039-0B9E-B79F-5339833999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1" creationId="{D8B2F03D-122E-BB74-C67D-7DD18714A9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2" creationId="{BA5AE519-5206-1DFC-2344-283FB8AC77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3" creationId="{FDEFDE5B-A9B0-696A-EE9F-FAE1A5CDF7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4" creationId="{8B448122-C538-D5D2-8D93-F80A6251B6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5" creationId="{F75518A7-9B72-7F18-818A-7BD4EC2000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6" creationId="{8D313202-072A-8C8E-5871-5EFD6BA18E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7" creationId="{0EAE2A99-DB0C-3B00-F91B-2F2075AF32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8" creationId="{9ADE978C-DA59-D99B-EAF4-90215E43F1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29" creationId="{E7C0AF89-70AC-FB35-2EA8-24CD7378A3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0" creationId="{5E0F57F1-02AD-972E-C1D8-980026BB05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1" creationId="{29A30FBC-7FD0-4002-BCCA-EF4BE80E1F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2" creationId="{299FE6E9-7731-8512-6196-F0E05DCD32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3" creationId="{ED6E253B-46D2-88A9-852A-B40F71E895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4" creationId="{17ADAAD7-DAD8-483A-2163-FFFD898C90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5" creationId="{930E5E29-0ACF-08FF-9836-83654B156A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6" creationId="{6F7ED3C7-1CB4-3471-67AC-C700413DE1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7" creationId="{A723DE8F-891F-B6C5-AA25-270DCA7834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8" creationId="{D0DA95BB-A1C5-6684-A0BC-C42ED07125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39" creationId="{62DF4F55-11A8-7914-EB07-A29FDBE742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0" creationId="{58579279-AF61-2691-D244-A712939139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1" creationId="{202C29BE-F703-45EB-6655-669A64F20A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2" creationId="{23C7C403-E87F-E439-811F-C8C12EFA81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3" creationId="{4B81BEC1-A8A9-44FB-DD12-63688ADF46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4" creationId="{18C6E6CC-8AEA-883F-DA3E-AB3C72E6C3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5" creationId="{A5B9BE9E-7319-BD2B-BD6D-6E5DAA35D8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6" creationId="{AEC4CBD3-A0F3-B3A3-6D5D-6920007A0D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47" creationId="{E9DBFCB0-2C98-C138-52F9-7F0D385B84F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56" creationId="{8480246C-38C1-8559-41A2-1E0A5FBE5C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57" creationId="{0AC96DD6-2E47-8B01-C357-FFA2F916C1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58" creationId="{02634341-D2DB-238A-2289-38A7388CDF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59" creationId="{98A066FC-7456-D9C7-B30F-DBE7FB33B0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0" creationId="{2A876DAA-486D-805F-5289-CB15838402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1" creationId="{E012A6F6-9D72-53C8-3EF2-CFA297DFB1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2" creationId="{B5FA47CF-A75A-5805-07EA-9614E51C2B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3" creationId="{3B2F44CB-48B1-D6B2-7AF1-DD1AB7E2C0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4" creationId="{AD878571-807F-AF9F-96D6-17F2F5566CF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5" creationId="{6AF8A862-36E5-E1EB-F16C-17BEC8D86F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6" creationId="{5AB8B9C2-A6BF-FFB7-E385-DCBC4C7EC1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7" creationId="{6AE7021B-972A-7F8C-A35F-A7B630A8F6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8" creationId="{875B633A-7C48-09A4-E823-F8EACD5351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69" creationId="{E90E2847-6A59-58EE-A299-0CE0A4BE3A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0" creationId="{E575BDF9-9F03-956B-1918-887B8E7152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1" creationId="{6EA442AB-E18E-0822-A397-41A3A4BF4F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2" creationId="{DEF77ED9-D116-9586-A915-77D35B1C18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3" creationId="{0F502536-26F1-6CC4-6963-22B0D549F8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4" creationId="{2BE0C00D-4D72-2BE0-6CC2-F3CDAA1BFD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5" creationId="{42DE8126-1B4C-AD35-6828-01863345C4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6" creationId="{99F48710-ECA2-CB20-9BFC-5D9333EE8B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7" creationId="{2C11E1A1-6109-F1AC-E91F-A5EF60E5EA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8" creationId="{37F89D6F-11FC-16FC-D310-5D37D2CFF0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79" creationId="{09B43EE1-A930-8844-EFA3-9915F7C2B5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0" creationId="{73026289-5917-A443-00D5-E4B8E27235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1" creationId="{FAA355A0-1817-0595-DCEE-6BB2CE29AD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2" creationId="{CD15EC8A-8AF6-C390-49C3-63A618B704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3" creationId="{AB657948-CC25-FB5C-8C92-DD46E1CA32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4" creationId="{80D4FC72-2601-6315-FA87-820E09AC0D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5" creationId="{648A6340-3B1C-4E8A-910E-A8363BA0CA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6" creationId="{D87D6772-A7C2-DDD6-053A-AF73D60B1E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7" creationId="{D3DF8F01-1225-C506-BA88-9D510D58DD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8" creationId="{7CEB67E3-825D-B1E5-ACFE-2C29EF0E6B6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89" creationId="{E5B15AEB-A2E8-D5BE-B7DE-864F560F33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0" creationId="{CC2FE26D-7EDE-43F2-8500-BE58868594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1" creationId="{176AC70D-CD19-916D-F9EC-3E22D5B7DE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2" creationId="{9450A124-3155-3BC6-5083-7EC0B22630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3" creationId="{7EEDEED6-CDC8-02D8-2C8C-7DBCA7532D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4" creationId="{D36FF8A1-A3E8-87C6-CE57-E11A950AF8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5" creationId="{839301C3-AF55-5C81-DCD4-CEB5FD7579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6" creationId="{1C7BA09E-244D-641A-5B9C-E226CEFF00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7" creationId="{CABE03C4-B320-1A3A-9511-362944CA61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8" creationId="{3E491AAE-A4D5-AFC4-290B-390920FEF0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599" creationId="{113E9B67-09DF-726C-2C11-5962E5DC29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0" creationId="{9CE4E1EC-0D41-882A-0C99-B6DF33C300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1" creationId="{21F4C5C1-28A3-EB57-8CCB-A37EDEE447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2" creationId="{5D8E174E-C136-B4E2-728D-87A40630FE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3" creationId="{2E967AB5-6133-51FB-BE04-0455908CD1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4" creationId="{9CC89145-93F4-5AC5-ECE8-6C45149D02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5" creationId="{311A457E-C505-09AF-FD24-C9028B2241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6" creationId="{349E827B-B1D9-87D8-236E-99B7D867E3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7" creationId="{EA62445A-E364-795A-F30E-6D359D4194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8" creationId="{9247EAC4-0116-BC8A-41F1-1E027AE983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09" creationId="{D2D602CA-BA62-86B9-77C0-BF302BC79F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0" creationId="{314D317E-1299-9606-A8A9-F9163F7DA6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1" creationId="{68A8C49F-8F92-DF03-3380-C38C4057CA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2" creationId="{B8AA790D-678A-8A50-3175-8C43A4EEF0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3" creationId="{B5764331-BFDC-44B6-B60F-3594EFC5C4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4" creationId="{3EEF09BA-72A8-66A8-8F7A-26A5753CC1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5" creationId="{B061306F-C498-2493-B6F5-7B30D531B7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6" creationId="{F208A429-C315-D7D8-A641-634C5CF3D2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7" creationId="{3F3C7A83-AF68-9CC5-047A-3A888547E1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8" creationId="{56B508D8-1305-BE20-C257-28001624DD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19" creationId="{29C7F024-D329-0300-4608-AC843CB0B2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0" creationId="{FFDD821F-46DF-5C0E-C5BE-A57CF6B1AF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1" creationId="{BA9730E4-18BF-C1AF-A711-259396395B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2" creationId="{72BC4AD9-F8AE-80AD-368C-084EE917C2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3" creationId="{33A130F2-8961-DEC4-9E36-4F8AA35B24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4" creationId="{496D5839-26F9-BFD7-87B7-C8758A19B0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5" creationId="{D2095036-F3A9-85B7-7E69-0A03A1FBB0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6" creationId="{2E1B26E9-4A99-F4B3-A725-A1E0B3CD02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7" creationId="{13416BEB-A2A9-934C-4D13-17643540D2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8" creationId="{CAC57041-5593-849C-6BE4-E1FB0F3CD1C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29" creationId="{5B4C4A5A-8DA3-FFED-E0A0-AB2573F195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0" creationId="{A0814F10-7E75-EB45-CAA5-D171FFE8A43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1" creationId="{F95C5C0B-142A-D9E2-DD90-DCD9ABE6CB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2" creationId="{B716D891-389E-F9B7-8BF2-B872526C06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3" creationId="{DE4B8795-E310-5FF8-23AF-B2F9DBCC56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4" creationId="{19456541-2BEE-BA63-B69E-C00ADFB5A9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5" creationId="{C3F18E83-A334-D3D5-291E-3657121CEE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6" creationId="{83C3CF0E-4E65-BAB0-EDD4-2A3EB0182F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7" creationId="{0C0E58F1-99B3-FD02-6F8A-855D53DC90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8" creationId="{1906A18F-8B23-8D95-51E9-CBD06271DA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39" creationId="{D9B917F9-E8B0-DF8B-E60C-50B945513C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0" creationId="{8C79FBB5-0222-C632-FB5B-CC1A40231B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1" creationId="{BF8337E9-D0FC-610D-A1EE-E68DEC70B0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2" creationId="{800561E7-5704-AAA1-6A46-E3C1544895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3" creationId="{D7E198C8-F137-7C29-06B5-8AEF985186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4" creationId="{27F09797-6EE5-AEF7-901C-2C9EEF9D0D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5" creationId="{0FE4EDE5-2DC7-DDFA-BC64-116C203D8F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6" creationId="{8EA5D7F1-D1CA-D9FC-E3DD-66C2690ED7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7" creationId="{85EBAAC4-BA6C-BBA6-8687-32A6209A59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8" creationId="{369AEA7E-64B1-43A3-35DC-7817743902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49" creationId="{1BCC33C7-647A-E213-CD06-06A78E62B6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0" creationId="{974E9EE1-588C-5157-81EB-E776FD8B7FE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1" creationId="{987F062D-4B27-9E4F-20CD-3A8B0FB3F2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2" creationId="{9314D86D-A266-05E7-E3A9-EC4FC7B6102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3" creationId="{E1597824-1CED-C091-492A-52A2A56359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4" creationId="{9D62B66B-8411-6F9A-66F3-3C8933F94F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5" creationId="{2F7FAACA-1041-632E-26A2-3AA06E02DA2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6" creationId="{861B8D71-1235-0570-5E93-FE32CB4FCB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7" creationId="{CC339D6C-8E1C-35B8-DCC2-EDDFE6BF97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8" creationId="{90CFFD38-A65E-36D9-0CC1-203238897D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59" creationId="{D9FFAE71-18D9-B621-7F24-63C5DF92FD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0" creationId="{9E648E97-59F1-B924-2424-29E42C04C1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1" creationId="{88FD74AA-6D65-8552-70D7-EFA9CE332D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2" creationId="{5F595D6B-1AAF-1A02-4D8B-5AEAF25742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3" creationId="{9E1A79C1-F894-5403-2EE0-5B07239710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4" creationId="{68F7918E-A584-DD71-0FBB-191ECB0790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5" creationId="{89CF4EF4-14B6-4E59-B9AC-C4FF9F2012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6" creationId="{8F82EF05-641C-F85D-6013-D16A52FF8C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7" creationId="{C3022927-C9EF-DC17-B936-FF4028F69E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8" creationId="{1D277E92-F7F9-5D63-8E7A-FBFFAED93E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69" creationId="{A7E82075-1966-0637-8C9F-E3B5F461BC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0" creationId="{153BAE4E-F8EA-63EC-519C-4F1F34EF4B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1" creationId="{F0C8943C-7923-380B-61CA-65D3610F2E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2" creationId="{FEAE121C-A791-D5B1-032D-2A056A96D1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3" creationId="{F439AC87-D249-4E4B-FAB9-114DB67737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4" creationId="{788CCCBF-3AA8-0CCA-5CC4-6CF11592EB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5" creationId="{A37C9E36-F822-60A7-64B4-57AC24D55E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6" creationId="{4A537CDB-5453-4FF3-5DE1-611C0C4BCE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7" creationId="{6AB4F1E2-601C-5227-7722-07D223C3FB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8" creationId="{A0A539E1-663F-600B-9695-3AC651A407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79" creationId="{1C63D452-A880-508F-6AF8-7E74E60934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80" creationId="{A7C32D70-DE6A-7E56-15DD-419CA25BBF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81" creationId="{5091B5FB-C100-B4A1-010B-E54BDC032A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82" creationId="{D1BAF227-9FED-E3EC-C088-A619C925CB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83" creationId="{952298EE-BC4F-3F6D-89DB-6ED90AC1F4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2" creationId="{3B647EA3-1F9C-FE7B-B697-CAB77FD510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3" creationId="{EC557ABF-2917-E8E5-634C-3D917AFC81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4" creationId="{24182ECF-0C8E-A4C2-A99A-C2769B2896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5" creationId="{70A65DA6-D14A-318E-0EE5-63466A67A4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6" creationId="{1636DAD2-C2F2-CEC6-8D94-435350CF4B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7" creationId="{2502DB67-D5A0-7DFF-1732-BA6D6965B0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8" creationId="{1F58D2C3-48F8-9264-03D1-86FE1AA444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699" creationId="{948D2032-E972-A3B1-740E-717604C01F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0" creationId="{9302C94F-0167-6897-871C-EE0807A6AD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1" creationId="{1C4D3F7B-1EF8-3256-53CC-43C3994B60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2" creationId="{29117087-5E07-FF53-19FF-8843C0B493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3" creationId="{67325B0B-05E4-EE1B-858D-5EB796228C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4" creationId="{548E6F8F-E006-A6CC-57CC-E1A77CC3CE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5" creationId="{373203CE-28C8-88B4-17E7-2856DF6CA0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6" creationId="{87BCB4F4-AA83-BDC9-4967-05B8352075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7" creationId="{454E7C0B-BB58-B197-7761-65862C9715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8" creationId="{83A0E0A2-C738-2128-8D5F-E46B89A8E7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09" creationId="{B621CE9C-B334-016B-76F8-663E28DB4A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0" creationId="{F041F8DD-32E0-1899-6800-D88FE3FBF4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1" creationId="{12CBC4C9-B39F-4070-D75D-E8E6C58D43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2" creationId="{C2F8DD9D-BAF5-10E9-B2E4-A9C90033FF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3" creationId="{A8A3F045-9BDC-2710-7638-22B417D7F7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4" creationId="{A5120156-D021-CE52-1C7F-7E1768EE16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5" creationId="{53390B95-F312-73A3-D1AC-EC2C9CCFD0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6" creationId="{DBDEB3F3-ECBD-4606-79A8-7B3323277E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7" creationId="{9381F11C-96F9-A829-D511-DEF3C14231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8" creationId="{EB65F17F-898F-35AE-9245-B1B066A0CE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19" creationId="{EE1BFDDC-A8B3-A617-CC36-1A8512EA84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0" creationId="{C0FE02F5-D23B-1438-EC08-6C8E266B4D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1" creationId="{408ACC8D-3DF1-AD55-7FCE-B853D2BCEF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2" creationId="{58DEB304-39E0-C3D2-188A-73FA18BC5B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3" creationId="{4EAAF5E1-D284-BEAB-5E63-BBC3E8E6AF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4" creationId="{736E3840-2A7A-42E1-81B4-E8A03314E4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5" creationId="{51F059FF-9781-8D36-5F83-92028FBA21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6" creationId="{A318E0F8-0024-8FFF-D7E9-2226C63950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7" creationId="{0D9A7AB8-42DD-3E9A-4979-6FE9717008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8" creationId="{D7CA4BFE-45F4-E15F-2418-85675BFE07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29" creationId="{A35BCE4F-17EC-1655-A730-12FEC97D66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0" creationId="{DE22D910-8F3B-175A-05A4-5A159B07F5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1" creationId="{DA11F295-1ACE-9B47-A7DE-CA8C7A129F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2" creationId="{5F54A194-9656-A2DD-8BE0-E2DFC3A8FB1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3" creationId="{ECEDE72C-B085-BFF3-6B4D-166F71ACED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4" creationId="{90BE123F-4AE2-0CA2-EDB3-B3AE21732E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5" creationId="{2B3F0F4E-5A11-D178-5907-A8495DF40D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6" creationId="{0A585DA4-148E-1760-CC18-EBFAFF62B0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7" creationId="{E8FABD2B-AEB0-FBFD-3A39-71C22AE377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8" creationId="{8A6BAA35-A0D8-8548-7C80-F76BF9C918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39" creationId="{84EFEF03-8F43-8573-7120-615DFE438C5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0" creationId="{DCE21618-067A-1FB6-ADCF-D47F97D82B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1" creationId="{BB04B517-FD57-0173-BB07-B58CC9A7DD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2" creationId="{C6317FD5-8C66-8CC3-3A0C-00EA725F92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3" creationId="{E4DEAB07-C05A-C9AF-9BF2-31A3D08F73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4" creationId="{B27BA91D-A63F-7409-E92B-DC733FCE445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5" creationId="{E0BD3255-9C37-CC0D-7211-942891CB6C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6" creationId="{71DEA759-5CEF-B053-A49A-0F39B47448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7" creationId="{0F42C5D4-39EA-4F1D-E909-5AD9212EEB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8" creationId="{92B15EEA-14AB-7EEB-73E7-D695CFAD42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49" creationId="{ADAF5FAE-23D9-9BF8-2E96-0FC809A092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0" creationId="{2DE8B4B9-579E-A1D3-0A66-E81B91E68C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1" creationId="{E52AC9D9-F2AA-27FA-F849-1365289F8D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2" creationId="{B4CFF656-C21E-C58A-5E8F-7478FEECFD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3" creationId="{FD15C47D-0144-3901-B992-B1936D6FD2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4" creationId="{4C478C88-30E4-1523-0CC2-23CEE7CC63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5" creationId="{6915D531-5FCB-AF3A-D8D5-5257A85C5F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6" creationId="{E41C1310-6A5B-3E4E-161E-75F5BDC4DE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7" creationId="{09BE5567-2C4C-82E7-46E4-647A38D505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8" creationId="{973BECA6-F2F6-ABA3-437E-0E526CD1F3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59" creationId="{1842C992-521F-0A43-F65E-A189B18E1D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0" creationId="{4A9A9731-151F-C201-131C-98E3008924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1" creationId="{B501CE19-19B6-4306-74DC-B96A4D0E5A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2" creationId="{0A767567-DE0C-1986-D20B-812F859FD0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3" creationId="{19C7776E-8A68-5D34-0DAA-0311AB88FA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4" creationId="{DB895C92-60D9-AA92-82C2-5814064C28C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5" creationId="{47EABB2E-1DE7-5875-2B68-7E837CA365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6" creationId="{0B832E7A-1C83-6FBE-946D-8C766843AE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7" creationId="{71623FB7-6042-5CF8-E4FB-FF3142BD6E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8" creationId="{0C23D851-B679-EDFE-7D7D-46E983F37C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69" creationId="{DABA23F3-0D63-D45A-D227-9B9DAA0E71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0" creationId="{2001F74B-AD54-008D-F1C9-64A7DE3C0E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1" creationId="{B104E35D-5077-BE05-7B45-E147CFA0A6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2" creationId="{C5D395B4-BF20-7EE4-BFBE-2D7E7A04C1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3" creationId="{F4C66353-A1CE-87F4-5F5B-6F0722F836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4" creationId="{405583CD-4951-7F57-CA15-85C6088294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5" creationId="{50A83F3C-E8CF-EE2F-7621-35B2588C33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6" creationId="{84B2C059-DC40-0AE3-0F1E-2D7C6ECACF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7" creationId="{C0609003-C803-CDD9-A72C-BBE87678B5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8" creationId="{9606C53F-751D-A0CE-DD0A-430D9B2DA1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79" creationId="{8E5AFEA0-FE87-BB0F-9098-EA9B6C7CBA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0" creationId="{DA600298-D83E-6366-319E-5D5753DB2A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1" creationId="{008FA48A-1DD7-F10A-8D91-884E95C708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2" creationId="{4A938404-C09B-C96E-C901-FCF98AD16F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3" creationId="{BE7DD3BB-55EB-3C65-F70B-12CBA34512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4" creationId="{409D2087-2579-2755-191A-9D96936155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5" creationId="{4450A3D6-EEF5-84AB-F381-43EEAE529D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6" creationId="{ED58E81E-D0BA-0762-2CE7-E0BF1FF5B9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7" creationId="{AD94C231-88A1-F366-6E22-6370B390C7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8" creationId="{2D8DF1B0-AC15-CCFE-B4D8-E62D8CAEFC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89" creationId="{C1058EA7-0B3A-5145-2DAE-B68EE9D4DB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0" creationId="{81E51A42-DED5-458D-A1DF-A0CED4A6BD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1" creationId="{F554F233-F35D-B6BA-9225-F8E8732E8B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2" creationId="{362766F8-50B3-4A35-C352-86C602F4AD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3" creationId="{6AD63E57-5C26-5359-7F06-6B54DF5486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4" creationId="{6986D41A-6E80-7B75-D81F-181D575DDA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5" creationId="{45AA0793-D8C3-AE9E-F2C8-3E3931C104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6" creationId="{04F66CBD-2BF4-FAE4-441F-53A0DE9F6E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7" creationId="{D374DF81-7CA7-9CC9-5442-80DE554095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8" creationId="{7F198459-24C1-6E9B-9C63-D4FF9501FF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799" creationId="{66F46014-220A-A9B0-9F2B-B29931A828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0" creationId="{C686449F-3AED-8230-2254-A3FE370CD6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1" creationId="{F780F449-F7E1-F813-11BA-14D431E9E6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2" creationId="{2EDE9E8E-77B4-66FC-123F-A996ED4911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3" creationId="{FFB1FD66-42BF-4CD8-8DB4-6ED168C09D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4" creationId="{F8D22FBB-B4E1-1B48-3942-B48D8ECE86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5" creationId="{2C3CE8B2-2DE4-B2DF-1A92-D3A80E79C0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6" creationId="{194BF3B5-DD74-46E3-5C19-B3CC29F14D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7" creationId="{FB2E7C07-43FD-12FB-9483-AF531687A1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8" creationId="{79A31EC0-461A-B7EA-87F5-49CB0B5B52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09" creationId="{3DD00EC0-6764-36BE-8B17-7421170711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0" creationId="{6AF74000-499D-ED8C-87E8-6B21A6D09A4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1" creationId="{C9E741BD-AA04-4273-83FC-F377DABB07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2" creationId="{B6612F97-BDB0-004A-F6C6-65E6C10C73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3" creationId="{7B9792F9-586A-B20A-7225-CB20307BE6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4" creationId="{C8C13E96-26B7-08CA-B1A4-38C92F22A4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5" creationId="{176D85B3-BC96-5DE1-C3D9-BF7370090B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6" creationId="{D4AF6565-4D91-95D9-7188-F1B5541433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7" creationId="{B8C379E0-B4CF-5004-3BFC-D55A8951F8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8" creationId="{B13B9FBA-BC18-771C-21C5-79A927DD7B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19" creationId="{44D8571B-4279-E8C0-4CD4-CAE93D3FE9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2" creationId="{95F87071-2B7B-ECF5-63C6-A91255D154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3" creationId="{DF1F6743-41CD-B3BD-0BAB-2EFBAD22BD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4" creationId="{EEDD01A6-8F72-E19B-EEAA-D3F8774A91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5" creationId="{2705C541-D112-37BD-E9E9-1924B065C0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6" creationId="{4B0C70A7-F087-22F8-325A-D79F4C6BD1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7" creationId="{465DAAF6-5151-25A1-CB3F-DEDDCEE03B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8" creationId="{4E73F4BA-86CC-9228-BB6E-FA03010495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39" creationId="{E8030FA3-AFA7-2614-437A-10255AF4EC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0" creationId="{D0CAEE18-13EB-DA02-E6C8-3EBFF6E17E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1" creationId="{8D50ADD0-F45B-62E1-9E9C-2CA02DAF26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2" creationId="{C6D473AC-478F-3DB1-A34B-10A15F9EDD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3" creationId="{11E781D9-1BF9-61CE-0FF8-F83F5DD27C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4" creationId="{62D0A4B0-A17F-3B99-57CC-D96113C47B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5" creationId="{AE6F1B65-E5FD-EDA2-F2D6-DDE944A414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6" creationId="{353BF05F-8A84-85F5-CFAE-B89C13B3FC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7" creationId="{D1A6CB4C-904B-29F8-37BE-3EBE680B4E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8" creationId="{C2B8E00D-9CA3-E6C5-6E66-BD1B42A9F1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49" creationId="{6AFE3431-BC71-A0EF-A68A-508FAE1D14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0" creationId="{74E25D11-BCD2-0E50-4912-2285D8570E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1" creationId="{F8F24C81-B752-4FD6-0A9B-8B4B0DD5E2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2" creationId="{7138A11A-C47F-3E2E-DB2C-36D2E10A36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3" creationId="{83A38B19-2614-4D2A-107B-5E3AD27D535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4" creationId="{9D00922F-EDA7-C739-789E-DDE988BF60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5" creationId="{856EEC4F-2E30-4EA5-CAB2-E1BA655E02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6" creationId="{1BD7D51A-1054-9AE8-257B-9A00CDAA4C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7" creationId="{A1E4BFD9-6C9C-4990-88E6-BCD4AFD28E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8" creationId="{68B05029-C6DF-F6D0-846E-2D9A438492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59" creationId="{879FDBD1-90E6-B19C-BD54-6A138A428F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0" creationId="{081F4611-636D-D0F0-EC87-44F5952726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1" creationId="{B55ADD77-6940-F2F6-311F-ECE850E15F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2" creationId="{7BC66B79-AB64-11C0-33C6-C946668970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3" creationId="{3B5DB3BD-AABC-4C5E-DF15-8C52E0F0D6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4" creationId="{FE7EC99D-8CAD-598C-4557-47F4E53661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5" creationId="{08C9042C-CB18-0FAC-2F41-9B7E1DE9CB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6" creationId="{DC3A4F17-46DB-573F-D398-1D58229CCC7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7" creationId="{E451707D-6988-5DC1-9960-6A09673FD5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8" creationId="{3BE4B92B-DFA9-8DAB-1FB1-5707F26854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69" creationId="{6E76F14D-3C62-BA88-56C4-46FA3A35D8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0" creationId="{928089E7-ADF7-E106-CE56-096620F316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1" creationId="{AB67FCF3-E213-26E7-22C1-5D7969F1C3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2" creationId="{5219E97C-E78C-7C8E-BC56-8743F19BFD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3" creationId="{83226E84-DC79-94E9-EC5E-04B97A72F5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4" creationId="{FD7B0564-43C9-BDF0-4260-4A260CED3A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5" creationId="{7C08F49D-8AA6-860E-A0C0-B6E33CEF61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6" creationId="{B7311B36-5710-E9A6-02A2-A3121C10F8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7" creationId="{FCBC820B-B173-4357-D30F-95E224E559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8" creationId="{74589847-881A-74FA-AD31-61DDF3F5A5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79" creationId="{7E3C3599-C566-D20D-1438-CDAC0CC888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0" creationId="{882AC95B-5A4C-10F8-B351-20BC6E9B5D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1" creationId="{BDA262C7-F78D-8CC1-A620-2FC4E714FF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2" creationId="{4F35D69B-44FF-6CD5-7C1B-1F3A4B980B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3" creationId="{B72F7770-C243-B84E-5358-057CF7821F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4" creationId="{DCB81C2C-6BAD-68A4-66F0-C8FB09F974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5" creationId="{33C7FE48-E4E1-3377-A02B-00688B1BEE4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6" creationId="{A1C12E00-3FED-E48A-F805-BB729C1BD6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7" creationId="{E94515D0-1EEE-BEB5-0163-93ADE1C637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8" creationId="{E56C8020-59C5-8340-8B69-7CCEE5E89B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89" creationId="{691656E3-EE7C-D8ED-09C7-A0ACFCC9C8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0" creationId="{7FDAAC32-D736-5B87-81B7-F94BD0D734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1" creationId="{E0D18A5E-44BD-C025-57B8-9F85362FE6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2" creationId="{9A9517F2-4488-B437-4CFA-00A6172A43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3" creationId="{956E9678-8FBA-8E1A-0518-10067C1D3D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4" creationId="{51561AE9-84D2-A85C-ADC2-D2FDEEE4D9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5" creationId="{04BBD1B6-8925-0C9A-2F4D-C0E8EF9589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6" creationId="{39754CB1-008B-D65A-BE1E-E5A69F02C5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7" creationId="{25831DE3-CC45-A779-8B4A-33DDECE2D08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8" creationId="{D2954572-2164-CD29-5C02-94F2754D40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899" creationId="{EB4C2007-EF19-F10A-E15F-9CFB605E14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0" creationId="{5B07ABB1-FC10-5AAB-B342-12E0A5D996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1" creationId="{E51EC6C4-253C-A971-E2E5-9DCF0C68F8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2" creationId="{8B60C5AF-0EB8-27DA-71AF-D6B31D9C0F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3" creationId="{5170489D-9405-D881-54CD-6807DC1D0F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4" creationId="{A3852504-A528-CEF0-C9B2-E51051695F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5" creationId="{A3A5297A-635A-48E0-22A1-1595484659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6" creationId="{B34BDC92-3A73-8850-E601-CB57729AE2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7" creationId="{78CE1FDB-E1A1-0E55-8690-6A2D1B41F1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8" creationId="{4F399C2B-4CCC-5669-AB58-4B35EF6FD6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09" creationId="{DCB4DFD8-88B7-456E-24F8-46638062CA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0" creationId="{0D26C496-A951-A9FB-B2F1-43DB6E71ED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1" creationId="{9E04E542-0E60-AEA7-0775-566392034D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2" creationId="{B034815D-A7E1-0BCE-FA22-B33B82A6C4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3" creationId="{2D2F07BD-4D26-8097-93EB-4C27916AC9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4" creationId="{1A530AB4-7BEC-CAC2-8248-AAB1F1EC14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5" creationId="{6CB0ADFA-CFBB-6756-09AA-5A4CF7EC918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6" creationId="{C286096D-2A69-8B43-6FE9-E2C71D392E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7" creationId="{C7EF1B23-6CD1-AFC4-0CFC-732E472688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8" creationId="{95850B3B-F79F-AB84-ABF3-81465BCFE6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19" creationId="{A410CAC2-9644-B620-E7E4-BAB8085235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0" creationId="{D8E72418-C415-DC14-6087-6451B1160A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1" creationId="{E73CAA67-9997-06E9-1D72-98807B01EF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2" creationId="{3FE201BB-8711-B2FA-28EB-8E3469CA20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3" creationId="{7192001A-A6D0-4155-A412-1802B327EC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4" creationId="{F9DA40F6-8FBD-43B7-072F-71F6CC8F1C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5" creationId="{EC178A8D-19E9-7DB9-460C-52B0C06499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6" creationId="{038ADF7A-6465-71FA-C1DA-6503DA8FDC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7" creationId="{358CF5C4-9C9F-BD0A-5A3D-0F00E0292D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8" creationId="{BC2CC52A-A68A-D963-57DF-0685BADFC7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29" creationId="{01AE29E9-E4A3-883D-859A-D1055207924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0" creationId="{39D6EBF1-66AA-786E-C083-5EE31A74E2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1" creationId="{9EC2E032-83BA-55E4-B7B2-AF1B438D12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2" creationId="{CB8241E2-9687-53D7-F0F4-52A095060F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3" creationId="{C8B32490-F785-D6EF-6CFA-0903841A4C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4" creationId="{A61694B7-0E2D-1F13-7CDB-3E14922784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5" creationId="{F785F5B3-D4BC-02C0-E41F-59748A2764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6" creationId="{B56D1329-5CF8-5DF5-077A-16B26E1B45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7" creationId="{7ECDF29A-7F31-8655-5B02-2FB69BB68E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8" creationId="{307CF169-61CD-0F94-55F6-977E265EFB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39" creationId="{FAD643FD-5522-F458-20E8-7977973F0C4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0" creationId="{78B7C0BE-E7A0-5A55-496D-33017C6497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1" creationId="{C5BFC226-6435-3FF4-A30B-F31F363A85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2" creationId="{635DB464-C04D-EFDD-E383-B4A4DD365E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3" creationId="{45520DE7-FAE6-ED6F-1B04-EC542B93BA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4" creationId="{41A895CB-1F29-5981-96FB-F978F043BA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5" creationId="{9E82F07C-3E3E-0D75-BA4F-121B2D79BA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6" creationId="{CEEFE201-F3A1-5DC5-6076-7F76E453CC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7" creationId="{F8F32F65-66FA-32BF-2625-75C57E4C07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8" creationId="{7AFDBECF-879C-116A-AE88-81B30E8B93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49" creationId="{D530271E-F379-BFE0-6EE7-336856AC1B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0" creationId="{1CA41BE5-0A59-5DFA-A2EF-ECAD7938AD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1" creationId="{ACC3CE7D-A77E-43A0-196F-E36178FDCC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2" creationId="{5CD4641C-4E54-026F-79C6-8D82B6174C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3" creationId="{BB914D9B-4D5D-FC0D-D754-AA7F252281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4" creationId="{E649B317-7A92-0656-A728-557A15054B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5" creationId="{AF3FE503-6EFC-FD43-9946-61186DF329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6" creationId="{34E28A24-A62D-047A-442D-A3425D1DB2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7" creationId="{1889412B-2600-E112-67EC-8898665C3F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8" creationId="{E3A33C11-D837-DF53-570C-956598CA4C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59" creationId="{A32FDBF5-6D80-8A5A-51B8-9DFD242AAF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68" creationId="{98680F1B-2872-46B7-B7E6-611A463AF0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69" creationId="{8395EE55-0496-771E-2270-187F6CBCC2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0" creationId="{710394BE-C442-3DB8-1DEC-EF1FE759D1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1" creationId="{C75EF8F5-616E-C2BB-E834-011E856B7CF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2" creationId="{56AE02E9-CFC3-A72C-D484-55686FC539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3" creationId="{3577BCDB-4041-3201-4ED0-FDAB5BD144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4" creationId="{8960BF67-634F-0BED-154A-F6A6D277EC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5" creationId="{615C7160-02EF-6EB6-7808-8494F6C324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6" creationId="{D65EDF34-CF90-D836-9AAF-9009F54D52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7" creationId="{12DB8854-5FD3-BA18-72BC-A640C69D00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8" creationId="{0E4A0DF3-3947-7D2F-CA88-6C4B8AFD9A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79" creationId="{0D4E4F0B-0CEB-F4F4-A0B5-ABAC3307B5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0" creationId="{92790373-0908-42F9-C12A-6054F50EF7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1" creationId="{0F527A58-EB3F-1A77-6E10-33ED5E04B3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2" creationId="{DA62F0CA-5132-7630-4C2A-1225A83DC9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3" creationId="{74AFAC5E-8B14-6574-4536-170C50F82B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4" creationId="{A2D1D2CA-617D-1E49-7A75-BCF06C8BAE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5" creationId="{B93EA64B-28A0-5555-F668-0E3B8F1AEC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6" creationId="{0F11B439-2FA5-BE10-15AA-5EE6422538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7" creationId="{4A6C3995-1369-BBDE-6198-3DCE66FF72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8" creationId="{E298D99B-7185-8446-05EB-D044E50A21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89" creationId="{4CD7BDDC-4430-3E23-4CC1-C5E398C4B4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0" creationId="{CDD4FC56-CDC9-3CD3-D828-D4C8EDCE57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1" creationId="{2141BD19-9A51-43E4-205D-F78FBE3269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2" creationId="{2F44ED40-67EB-72F4-127D-BE99D455E7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3" creationId="{4D275763-9FC1-5A8F-D43F-0D352FF3FC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4" creationId="{E3289672-1E75-2433-D5E0-2547296433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5" creationId="{2551FAF1-D150-C6BE-4634-E8E8E27A9E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6" creationId="{02A58DEA-5334-8A92-7061-E42130AF8F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7" creationId="{BD80C873-0F7B-D8E3-23AC-090F46C44B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8" creationId="{9E467843-9025-919B-6536-2FE9AF9403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6999" creationId="{90D6F9C0-2CA7-C667-D208-EAF677E8E0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0" creationId="{DE38C9E4-9FF1-816B-867B-4C4EC87435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1" creationId="{811570E9-EECF-3FBF-D06B-8C6142716C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2" creationId="{5AB682F1-F4EE-E87B-54C8-39D00FB3C1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3" creationId="{ACCAB49A-98C6-C586-9135-B275FB003C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4" creationId="{8BF34391-4272-4EA4-4D8D-41A307F64D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5" creationId="{1E373A73-7A44-49E5-4BBF-1424E69C63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6" creationId="{F23307ED-E73E-BD00-77E3-78698C2093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7" creationId="{D2070A1A-CCC2-BD61-2E23-1B71D3C112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8" creationId="{81417EAA-B3AB-5792-4186-AAE73D2862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09" creationId="{28A9C3CB-25E3-4308-D2FB-7F06741B1B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0" creationId="{8B184C0A-8835-1CC6-EC5A-5E33A5FA2B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1" creationId="{A774C138-0252-EE61-D8B0-A98D358A00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2" creationId="{FBBBFA43-1C1F-8072-C180-A48B44BC25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3" creationId="{9342687A-466B-98A4-41B2-25DC11E7E5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4" creationId="{C851C691-93F8-4984-9600-B3C5C21349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5" creationId="{CE5E4F79-2C9E-9457-B6CC-B61FAA38FD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6" creationId="{D85B4049-3470-6251-E00D-179161CE13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7" creationId="{D52937F7-7006-4EA3-E7E3-5207EC8C43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8" creationId="{A5FD6B2E-6ACF-704D-0DF4-2AA749515D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19" creationId="{58C311C4-DB22-531D-361C-0090DF9092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0" creationId="{FC8063B8-E438-B62A-7D75-628DCA3CD0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1" creationId="{CA22AB87-14CD-146D-8902-F38B049F8E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2" creationId="{302B714E-8A74-055A-297F-765E35E6C4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3" creationId="{EDAC2042-FC55-5560-9D9F-C7A26ECFB9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4" creationId="{4F5B7E14-8F26-8498-D85C-41C6B8A823E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5" creationId="{B32EB8ED-0B04-CC9D-B737-41364CB61F5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6" creationId="{572897F6-F06D-3F6D-0291-A76A563C70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7" creationId="{3A1FEF17-C28C-21B2-65E2-6338522C8C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8" creationId="{67F3E3C6-2EF1-D986-4EFC-5EBC37EF5E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29" creationId="{C1BA3465-A7E1-AADD-AD6E-C80345C03C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0" creationId="{1954B990-AB81-DA02-532A-426CB579D0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1" creationId="{4B33BDBC-F7CE-BE50-E00F-B3FF7B525C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2" creationId="{29285195-CF32-5AD5-EE71-429070DBBA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3" creationId="{49496DB1-AEAE-1103-3347-406BB9D8F1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4" creationId="{9DA88409-0F63-7B79-0AD9-2C1F1420CC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5" creationId="{054A9B3D-794E-94D9-B6BD-021BA2705A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6" creationId="{148D8225-2C60-C589-EB80-C9FD10D21A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7" creationId="{298028A0-F0E9-811D-3953-94B0BEF8AD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8" creationId="{5E45C520-A91D-A8DE-00C0-B982E321C4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39" creationId="{72589BE9-B0C4-7942-69B9-98408275DD5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0" creationId="{5F1E8031-7262-4C22-039C-9BF810032F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1" creationId="{EA372A7F-D7FD-C71B-BC44-0ED7AF3C4A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2" creationId="{6242DE38-6F60-6D56-06E3-263A30C6BC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3" creationId="{5E337879-0694-B534-160A-01F23E590C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4" creationId="{366DA9E5-C5F9-0A61-F803-47D7AE4099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5" creationId="{7DD5A71F-D6FA-1AE8-51C7-E7B1460FE3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6" creationId="{374F066B-A53B-8FA5-8781-4DCEFE2C18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7" creationId="{F4081F1B-CF8B-B656-D544-932F32A423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8" creationId="{59C6BA49-E57B-F56D-0F9D-69E3471A77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49" creationId="{3D8B7A32-FD3F-53F4-637B-FD6E8CE5D3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0" creationId="{6CAFFB41-46A4-33EA-915E-F0F39642B6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1" creationId="{FA242498-BF26-7E88-2A8C-20F7451C6E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2" creationId="{CBBC9DFD-0A65-AA40-4960-4DE30D69DA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3" creationId="{79DF23FA-30F9-52D9-EA36-4232B0DC29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4" creationId="{60B98C05-98B1-9E6A-256D-3CEC363DE4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5" creationId="{6F43B93F-E283-9ACF-38AC-BFD905E964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6" creationId="{50DA23ED-8709-A83B-7DEA-3B72D29A5B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7" creationId="{CBD288D6-A5BE-AED4-2783-59C6E777CE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8" creationId="{B78DB265-E962-57FC-CA91-0BAC7EF458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59" creationId="{2274D6B9-E220-DA6B-0AE1-AAF162C070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0" creationId="{97744FD2-FD8D-B174-CFCE-87E040956B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1" creationId="{EEC7D45F-0BF2-331E-85F7-B53890DF64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2" creationId="{77F5A250-1D36-92A6-F003-E958E71E35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3" creationId="{9D4AD862-C125-4EFB-8CDF-D8556DCB5A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4" creationId="{9EB4B231-3BB0-2767-723E-42BA56D8BB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5" creationId="{975B43FF-E247-021E-CD26-5036C86FDE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6" creationId="{E0EF9202-8DD0-25AC-8220-6492E2FAC2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7" creationId="{99AAA99D-8DB2-20F0-84B8-8EEE98BA84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8" creationId="{335200C1-916D-ACE7-BA6A-91C014B36E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69" creationId="{DC16E45C-083F-7AFF-C0EB-500CDF08C3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0" creationId="{913758D0-8216-6764-3398-9B9A1DB426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1" creationId="{9C08148F-3DD8-3BAF-1E38-FF8A8FB94D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2" creationId="{916B8B9C-4073-AF72-348A-D012B30293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3" creationId="{E47C1E0C-55D6-2AFC-4060-72A280F6B0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4" creationId="{6906523C-0FED-498B-4E4B-38F63C6AE55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5" creationId="{6008F1CD-7AA6-F64F-B02F-67EFD456BA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6" creationId="{CF063B3A-E325-6BCE-BE59-1BDCB2814F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7" creationId="{EB05CEDA-CE17-909A-4629-67B29B9379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8" creationId="{D76BBAEE-D5B9-6D32-02C0-0962BC5185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79" creationId="{7A26F62E-2D9C-6FBD-85B9-63D1E74E31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0" creationId="{8787416D-CD40-8EDA-7D40-AB63523EB4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1" creationId="{0BD8DC9F-40A0-57D4-861A-DEFAE27DD9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2" creationId="{AC661134-DCD3-9F8B-1CA6-4DB8729C72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3" creationId="{BAC23792-45F6-9B25-8942-A66AA769E0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4" creationId="{ECA45D15-4015-4B42-DD9A-7D2505CF70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5" creationId="{0750573F-DB87-96A2-3860-E6BD9EA5F1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6" creationId="{1FAC824A-B6E2-530B-D737-6920960E7A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7" creationId="{841BAFDC-6F74-5351-76AD-C310FC978D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8" creationId="{848E368C-3236-AFAC-1FD6-5CF6DD90AC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89" creationId="{1DE553B3-F1E1-01D8-9765-2DD42B5896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0" creationId="{FDA00E5F-0255-6554-980C-B6586F7BA2A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1" creationId="{9C0010DA-1CE6-6A33-619F-A5BCCF8517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2" creationId="{231E3EF8-CDF2-0E5C-CD3D-714E9702E7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3" creationId="{936012CA-EF19-70A6-3E52-EB862D3B51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4" creationId="{49D50257-42F3-70C9-CCE2-FD439BD0B3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095" creationId="{BD39FF16-33DD-3DE5-2A28-DB7CCE29DA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4" creationId="{8CD3BDB5-C410-965C-C60A-6BE73DD4D0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5" creationId="{0285A459-63EA-4FD6-37A0-E691BE3939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6" creationId="{41E83371-9BEA-0A63-BA10-5EC40EF296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7" creationId="{975D4F12-FC02-AF4A-C119-052B64759A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8" creationId="{FD2505C5-5E97-8172-47C2-471D414CB8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09" creationId="{F226AD48-1CF8-6370-F202-E7504CCCE0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0" creationId="{E0ADA625-ACB0-BB20-CAE4-5324F7E3FA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1" creationId="{CABE8739-F0B3-4B85-73FC-6D88E688AF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2" creationId="{23E8BBEA-052F-3F89-2051-6912A4890A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3" creationId="{D08EA94A-453D-22E6-CA4B-05DD0E77A6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4" creationId="{3B93DD08-9C3D-A0C9-B0ED-98039DF3B7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5" creationId="{5C650470-780E-44FE-7007-2DB537E68C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6" creationId="{6247584C-75F5-96AB-76AE-B69A3DC329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7" creationId="{8B0F9915-5316-39D2-4A42-A7377218B2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8" creationId="{4B72D90E-6588-6275-A4CD-8FF59DF193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19" creationId="{CEF1B0F0-73A1-3DFE-10CA-FCEDD1930B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0" creationId="{94F73B02-31FF-A252-435A-6AF83ECD2C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1" creationId="{5E1E6328-7F9A-B4F0-C0D3-831DCA141C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2" creationId="{DBC9634F-AC37-02E0-62A0-E7EFBC30DC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3" creationId="{2E3C34DE-9C40-6893-3F51-B43F24FFBE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4" creationId="{FD894EC4-F5AB-8C72-9E05-7607A19038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5" creationId="{42002024-00E0-8B8D-019A-7DEFD67CEB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6" creationId="{2B4A4017-C9D9-B56D-EE11-6E6720A775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7" creationId="{37B66AD9-B0A6-5A76-1A02-6A304331A3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8" creationId="{998A7693-ED0C-053D-85C8-CD4C63392AD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29" creationId="{CE534D7A-C335-0FB0-2F20-0E53BAF26E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0" creationId="{416215B3-0F9C-A74C-32F5-94F8861868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1" creationId="{1A8FBDA2-1119-95D4-B3EE-499EE3671C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2" creationId="{07130A19-C2A7-60EB-2979-A3C3F84AF4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3" creationId="{4C168A2C-2AF8-1F58-CF1B-6E8DCDA483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4" creationId="{F21A20ED-7B6B-F2B0-940C-A594B86B7C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5" creationId="{49807BAE-E163-2746-CEFA-EA2BA90324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6" creationId="{FDFE16D3-6395-A7EC-3156-6E2F15F4B3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7" creationId="{FBC33A9D-1868-4796-51F4-76E3BC30CD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8" creationId="{64F67BB2-7248-46FF-D93A-5E153D5BA6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39" creationId="{23EEC6D5-036F-B353-30A7-7B47D23DD4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0" creationId="{7C25D06D-1F58-3731-648F-8CB64FDC9859}"/>
          </ac:spMkLst>
        </pc:spChg>
        <pc:spChg chg="del mod">
          <ac:chgData name="Laise Eduarda Paixão de Moraes" userId="ed9e5288-1c22-4d51-b69f-ec30695ef7d2" providerId="ADAL" clId="{33FC65F7-71FC-4C48-8995-D11548BB17C8}" dt="2023-01-02T13:06:11.690" v="6174" actId="478"/>
          <ac:spMkLst>
            <pc:docMk/>
            <pc:sldMk cId="454814642" sldId="860"/>
            <ac:spMk id="17141" creationId="{2C550089-6F49-873C-AE20-5629AC0C0E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2" creationId="{2DAD22D6-9888-E454-A92E-7ADE044F89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3" creationId="{4BE63F83-959A-2092-F197-8EAD767723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4" creationId="{64224072-5806-0CC0-3CFC-3DD7C886A3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5" creationId="{A36E11B9-3479-A80B-829C-FCED0DA4985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6" creationId="{2448E894-4555-3014-713B-F23EDBCB68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7" creationId="{DBA0A905-CCCB-8339-DD13-FD19E75F90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8" creationId="{3AA27D6F-D040-A160-0477-E149BDF789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49" creationId="{6F94330A-159D-EBC8-B13E-3F96D7B9E0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0" creationId="{F7A3FF76-7886-1CCC-6D76-C90A11C35F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1" creationId="{C66B98E7-4054-A045-7657-9C03835918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2" creationId="{D1ABDBF7-0540-16E9-4328-5D4D35293F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3" creationId="{09EFC120-CAC0-11DD-2A61-31A0024537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4" creationId="{C29FBA8D-856C-BE47-8BEB-949249D7CC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5" creationId="{0FA22CE7-0EEC-4A2E-09D5-2466D9756F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6" creationId="{6D475693-FE41-9DE9-03C1-D9D91818DC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7" creationId="{A05A9819-B950-1F23-68CA-DCDF1ED1A3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8" creationId="{5F72AB75-FE21-FC3D-8A46-25D9AEA035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59" creationId="{61E00ED1-1F94-41BC-2DC4-8D9C3AEEBD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0" creationId="{A52284E8-44FE-4DEF-FAE4-FF22A1158B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1" creationId="{6E6E6D58-C494-E863-6A27-74B373413C4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2" creationId="{736B32DB-84FE-4216-7E2B-1890C74E49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3" creationId="{3E78DDDF-6BB9-92DE-B787-726891A60E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4" creationId="{D37D21EA-8DC7-81A8-4A33-A126FB89AD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5" creationId="{D2AC3E9F-E226-31F2-0F85-D91F3D10BA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6" creationId="{C65DFBA7-B3CD-2585-7925-67BEC41142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7" creationId="{59B85245-FC39-D9D1-C2E5-29F235BAC5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8" creationId="{E4630E3E-6707-2396-A489-358EB4DF6F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69" creationId="{2F2F7305-8FFB-B8C4-2D3E-4B877548DC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0" creationId="{BE5947D9-274B-CF29-D9A1-6E8D05DAEE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1" creationId="{C488F41A-7006-9489-7A98-8E62268618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2" creationId="{BA7C82D2-554F-C5B8-98CD-C9244F0E90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3" creationId="{52E46C6F-9DBA-DF47-162F-8ACD24EE75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4" creationId="{A629CF08-B711-66E7-BE01-124B9F01B6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5" creationId="{282BA366-4B57-C0E1-7376-3A2D23E90F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6" creationId="{885BAA14-2578-DAB9-5025-9BEE695155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7" creationId="{D3E23983-1AE5-C2B4-3F31-FDDF33A151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8" creationId="{4CE62BDC-EF33-FE94-F198-7946A5065D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79" creationId="{CD00B5BD-5216-8253-03EF-76DF73E4EA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0" creationId="{99B352BA-EA85-86EB-C66C-9124C83567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1" creationId="{4CA8529D-7024-1587-973E-0D3494E6AA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2" creationId="{262D4C2A-BEA3-3B1B-8287-8594909537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3" creationId="{5FA6ECC4-0C66-9A62-42A2-F4BC676105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4" creationId="{9127634A-BDB8-321A-9C4C-55AA92E60B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5" creationId="{9ECCCFA7-502C-F7D2-750E-98F805CE00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6" creationId="{AA548170-A923-445C-56A6-57CD4B29E1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7" creationId="{55D79AFE-B712-DE89-B2AB-1B2A0D52DE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8" creationId="{0B8D09B0-82F9-BCAB-19AD-B948E8AC72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89" creationId="{A9D0D84D-65DD-0329-A7C6-2802613281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0" creationId="{971DA7EE-0B0F-ABF1-1B60-BE76073D09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1" creationId="{BDFC04DB-7CF0-1D2B-1992-50143C9EAE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2" creationId="{0FF74052-B15E-2A3D-6EC4-DD0D18BA5D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3" creationId="{6F4DD63B-2FC3-31C1-3672-375F984C42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4" creationId="{C6820D26-20A1-C2C4-310D-05217B635E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5" creationId="{44C839FC-B767-529F-9176-380E3F37EF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6" creationId="{F84E8C78-738A-9879-6A55-1969D119EC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7" creationId="{64AD2439-3A03-F840-3651-FD6AC3F8F1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8" creationId="{8F3BFE37-77F1-08DA-3BBD-38F2D28B95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199" creationId="{B4B487F1-D8F9-5E65-E0F7-8BD2D96C0A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0" creationId="{B4F0D5C0-C56B-4821-C704-6F25AA12E3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1" creationId="{E1B84572-557F-2B2A-9736-F4D05BE3687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2" creationId="{EE4EB6D1-E4B1-D22F-B65B-C305224032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3" creationId="{82F9CBE4-535E-4CCF-7028-0B08B66755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4" creationId="{7BC817DE-CE48-123B-F5DB-7EDD653D51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5" creationId="{51A45146-D42E-BF8A-6049-4F126EED0B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6" creationId="{1C662246-8C6C-817F-1182-F49527930D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7" creationId="{A499EE54-85E6-A542-D81E-17D75EACFB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8" creationId="{E4B09A29-6B4B-F18E-560A-DFB6EC928D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09" creationId="{FEB0B6C7-BF8F-99F7-CBD0-60F7535058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0" creationId="{EE00A773-1432-24A0-B627-F94F745EB1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1" creationId="{F7558078-1281-251F-8F07-2BCE1C3A23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2" creationId="{DF0BDC1F-83E7-D209-1F4E-06D75E89AC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3" creationId="{C7A90F58-42EA-3435-BBF7-B39A4F886A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4" creationId="{1BE49BB9-56A0-4C16-F8F7-9174757904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5" creationId="{E0F6D0DB-A7FF-2A0D-7CA3-7BBE4EC775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6" creationId="{C05961A4-D2F9-AF7C-7DF0-094970CCC1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7" creationId="{1B02EE2C-C333-84E6-A908-E1CA852FEB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8" creationId="{ABE94355-5EDE-FF46-43C8-50ECA23C9A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19" creationId="{4625EEDF-98FD-A708-D6C0-AEDAC28F47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0" creationId="{8144313F-8528-0728-AEBB-09EFF42EF4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1" creationId="{BCD27441-DA71-CAE4-9A91-633511475D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2" creationId="{F97B673E-5732-D77F-C158-D18072B34E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3" creationId="{DEABAA16-C94C-8DE4-68AF-CB23E0D921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4" creationId="{7A091381-9DF2-00EE-669F-5671911718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5" creationId="{F6437FC1-46C6-BDBF-FDDB-195E11271E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6" creationId="{D67261F1-FA75-C42C-3BA5-3D9CCD42B5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7" creationId="{E19EE5FF-3FD7-975A-8FE1-92CF89127C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8" creationId="{653F5DC1-8B42-5510-92D2-5073A4C8BE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29" creationId="{4EC56B1F-A5AA-7BCB-CB0D-9FCBC214E5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30" creationId="{9CE7642C-62A7-6549-DBB0-D6041A56B3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31" creationId="{4DB04102-060B-C998-0FE0-D4D6DFC9BD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0" creationId="{9A1BE924-F8F2-4B23-A3E4-F89BB7F117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1" creationId="{1684248B-23DF-6672-646F-43F6257E23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2" creationId="{2CE5D31C-8BA3-790E-75FF-D3DCCA52B7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3" creationId="{02A08AF3-5620-AF72-B0EF-C55CBF7708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4" creationId="{7E993D08-7A5B-2202-EDCD-5580BBD96F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5" creationId="{AEC2643F-89ED-E587-3535-176EF994C5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6" creationId="{9953E85C-BF0D-F63E-2580-E70E981DAC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7" creationId="{ADF5A1E4-57A4-5945-E698-91D1035F12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8" creationId="{6CBF11F0-F80B-CE84-ED48-189A1E817D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49" creationId="{3A5ABA61-2205-AB91-B428-776748ED1C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0" creationId="{DD35A6D3-B392-5D09-B58C-35BF48F762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1" creationId="{723E4A6E-8823-7BF2-1873-A6365C076C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2" creationId="{CEE1AF49-5969-1F5E-C75C-E5BCED2BB5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3" creationId="{91611375-F516-D65D-E97C-28C7FD3CC9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4" creationId="{8C1CE8A4-7C59-38A9-68C9-94DBE0746A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5" creationId="{BC308AC1-026E-4E93-D73F-36D66734BF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6" creationId="{D67AA53E-5F97-C6A1-7EBF-C668E73D0F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7" creationId="{9153969D-0968-5814-AB50-771A87D61B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8" creationId="{21A0EC8C-359A-D8BB-AC61-3A721F2C0B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59" creationId="{DE217BEC-F93C-3D35-2EFF-F90F6440767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0" creationId="{7C3415FB-D42F-101B-B97C-951F80C9C9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1" creationId="{D6FEBF17-E190-D28F-6F12-ED3C4F91B4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2" creationId="{795545F0-C89C-0367-D415-B1B3355ABC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3" creationId="{F27F1876-F2E8-F6CF-FAF4-82A0B728AF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4" creationId="{F548A2AE-4B80-6C5A-FF3E-4C0BE6075D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5" creationId="{C7EBD3A6-E0E1-98D9-7230-4D37C41C81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6" creationId="{71D11346-6593-E1EB-999E-4637328FD7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7" creationId="{BB08C09A-3B74-9496-DBDD-D75CA9F736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8" creationId="{CD1CA6DB-AFE3-7818-7D9C-1C703D8512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69" creationId="{40E70385-4514-A904-A5BD-298F54298C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0" creationId="{8AF182DF-A950-0829-C751-7EDBCF991A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1" creationId="{F7927A72-8262-5C6F-BB76-C2D9FE733A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2" creationId="{59D037AF-F229-2230-C109-8B31DED6CB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3" creationId="{9767C51E-45C1-1E9C-699C-66EFFE191C2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4" creationId="{E2840771-CECF-EE43-F26B-926E9A1785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5" creationId="{F79483EE-B9F1-B0E4-6DF6-993436535B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6" creationId="{AFD14BCF-EBAF-5898-6F04-B28760991D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7" creationId="{9473F740-67D2-25F6-CF35-6C6B37EC78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8" creationId="{25010CA8-CD85-89A8-1103-3E6CC6CAF0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79" creationId="{7F7F807C-FD72-329A-3D44-DCF5913DED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0" creationId="{132FBE6A-4E15-AD3F-94FB-7EBB2EB971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1" creationId="{A2500C75-7AC8-713E-2522-ADFE50ABF0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2" creationId="{220068A2-A3AF-1297-063B-A618685042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3" creationId="{A8B6EAE6-12CE-90D5-47A0-4E4CDD1F62D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4" creationId="{CD53CF6F-EC7C-403D-B004-A9EC5076A3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5" creationId="{7032E328-7126-36A7-9BBA-CA1322E015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6" creationId="{835B8D6B-AF23-189C-C6FD-FA165CDB86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7" creationId="{9A229A6D-CC0A-C341-DDC5-A3801BE3BA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8" creationId="{BAE7590E-9D24-593C-E9E0-A16864DE9D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89" creationId="{E15315DB-E74C-3084-3FE4-386FF1300E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0" creationId="{200EAEE1-80D9-C61F-AACC-ABA93A905F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1" creationId="{E9D6ACA9-5B10-45B7-5EA5-ABE6EC8110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2" creationId="{733AC16C-50C8-61E0-794B-A9DA58DB4F4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3" creationId="{2556A84A-210D-6D9A-FCE1-FD0180D81D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4" creationId="{42F3382F-4F9E-EFB4-22D3-FCAF2B5F0F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5" creationId="{51FE7B74-7ED9-FBEB-1D93-0792CD1007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6" creationId="{E73FE3FA-5B34-A285-94B2-F165709966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7" creationId="{170FCEDD-7079-DC4E-E000-CE56B095AA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8" creationId="{5AAD46F9-7998-6533-EF9D-9B131618E4A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299" creationId="{EDBE7A53-E4FE-24E5-AA9E-6FCDFAD5C2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0" creationId="{4641C18E-B3F3-3FB1-DC9F-8F08250728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1" creationId="{580DE373-0D66-ED19-6D53-1B353887CF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2" creationId="{A41F53BE-D714-7AF3-72A3-924AA65083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3" creationId="{752009A3-2D29-80E3-2170-878E4EC5BF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4" creationId="{6D2115DE-25C9-4811-67C2-A01AFC756C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5" creationId="{056A0AC1-EE5C-ABF5-9BC5-AEF7C24A55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6" creationId="{1E8B04BC-BBDB-9784-1DFF-80063BD5D2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7" creationId="{3EDEB334-3CEB-C74D-42CF-F222B198F3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8" creationId="{008B029F-B616-66AD-36E5-9EB9FA426C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09" creationId="{DF646A6E-0BF4-5C33-83B2-176363A6FB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0" creationId="{BD441AF6-7675-A4D6-8B51-3E9C0B0DF4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1" creationId="{91432679-AC1B-3ADA-F579-A1A793C216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2" creationId="{1C2C5066-5CAB-CB64-0F38-A0020296B9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3" creationId="{64716C5D-316B-1E63-53B2-36E2A73B6D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4" creationId="{F19FFD96-8CF9-8856-5DD7-FC88125C94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5" creationId="{274A9C96-347E-F4F0-5133-A673B0F1ED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6" creationId="{4562A4F4-CD3A-C101-1D2E-CF83899F9E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7" creationId="{E81906F9-1340-BD40-7C8B-2ED4D339CB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8" creationId="{8CFA7F7E-2F2E-A16A-D49F-9FEF6CF1B9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19" creationId="{1354DEA1-128F-5BD7-7043-5C5C34163A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0" creationId="{1B457067-7F91-C57A-5D2C-82BBA3541A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1" creationId="{F2CA2F2C-2FBD-8B3C-7F23-1D923C3CF9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2" creationId="{ECE5D533-D3A4-98C4-2279-BB0A218431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3" creationId="{40729913-3304-501B-EC5E-46D4F18815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4" creationId="{97D5B89D-C7A2-E193-CB09-9CA0196FD7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5" creationId="{6BF2DE94-E5F4-7E84-59A3-E59266C12D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6" creationId="{E09F7337-ED12-C370-7BA3-47873EB9C6A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7" creationId="{2680A6A6-EFE0-5A34-53AB-855F5AFC4C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8" creationId="{E8854CAC-09C1-A55A-866A-93F0F49EA7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29" creationId="{AD9132D7-187B-B054-0746-3B6F6B31CD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0" creationId="{470026B1-89A6-E051-6612-3B032A625F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1" creationId="{C3EE1886-8581-F54B-5962-05D0057D3A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2" creationId="{9FF55EEE-97EF-F0FC-8E97-F3BA16612A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3" creationId="{F99AF9D7-5B68-BF24-BC87-A7FF20A9CE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4" creationId="{095FF49F-FDB7-7503-3696-1791BFF216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5" creationId="{EA60DC76-A24D-1C85-89F6-A83A46DD5F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6" creationId="{11125CCF-49D4-7181-37AC-7EE4888FC4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7" creationId="{C80E0419-349D-96F8-2994-49D6C9B77B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8" creationId="{A32FDACE-FFE3-8FCA-DBA0-7DC805C7A3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39" creationId="{AD585420-1975-3DBC-6090-94114525D9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0" creationId="{1CF925AF-9995-5F83-1A26-0EAC791FCE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1" creationId="{4839484A-2FFB-F04A-A044-38641ED4BD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2" creationId="{999F1E69-65F7-3A91-7F0D-FE121C67F7F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3" creationId="{30F6838C-A736-D43D-CD7A-A718B00CC3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4" creationId="{FFF5C3E2-0285-4115-2402-EEBE23A659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5" creationId="{B63E9E10-700B-3662-1E18-B49987CC5C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6" creationId="{2E90961D-95D5-1BEA-183E-6B3E44B4EC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7" creationId="{F7AC5E4D-F0E2-DDFD-F850-14F3D5875D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8" creationId="{7B322321-4484-90BA-76D2-C274C33AB2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49" creationId="{F97592F0-1C0F-7C20-4D73-E0DF858152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0" creationId="{DC4ED6EB-4242-E541-C264-C1AD18F52C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1" creationId="{76A3A38B-D611-E2D1-9C50-165DB50FDE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2" creationId="{071C20D1-0D1E-11D2-0174-BE4EF3A35CE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3" creationId="{61028144-A2CC-3206-FFE7-945CB914ED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4" creationId="{703AF01A-3A80-ADFE-3ACF-F0EB7660E2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5" creationId="{7A7C4A9C-0992-11B5-AF6E-E8B7ABF50E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6" creationId="{58964C9F-5FDE-EA99-9884-EEE125FF7C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7" creationId="{B6AC5D3C-FA5D-DD92-A513-E61C184DB6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8" creationId="{D4E98EC5-97C2-1683-F983-BBD0CE79D8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59" creationId="{18D53CE1-7873-B4EE-9AF7-F5F75CE4C3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0" creationId="{74592274-B92E-913A-B7AA-24004EC4650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1" creationId="{64F66171-82FF-3358-522F-F9F1F8A886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2" creationId="{A5C05885-60CB-869F-3CDF-298487B496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3" creationId="{809A47B8-63B0-D1D6-B52F-A240FE302B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4" creationId="{D8E62839-9595-21F7-3574-AD9FB3D87C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5" creationId="{5FE8B4BE-2A6B-4C46-253E-979DC9B7D3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6" creationId="{F39A0965-A771-C0B2-9470-232DC0B70D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67" creationId="{A87B4396-6846-98F5-D1E3-07EF623A38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2" creationId="{47F3B9C6-D49B-7986-1639-44C0F1E509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3" creationId="{4F4DC228-6458-88CE-F676-6EFC80440A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4" creationId="{5578FAAD-8775-FD92-2E93-DB3F589E8A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5" creationId="{B4AFE265-4D64-3C86-E5FD-D961F1CFE3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6" creationId="{5473D623-7851-67D0-2CB9-9A036B684B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7" creationId="{B965F57D-9566-8D02-C615-D8E3A8ED72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8" creationId="{6DA4B2DC-E5FC-721E-F8E8-C71EB08EA8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89" creationId="{7474C594-9471-BF50-813C-269F8CFA32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0" creationId="{2A51F71A-D2C2-5686-B94F-9797BDB1AC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1" creationId="{3E32DFD0-4BC5-839B-1E20-6DD378AA2F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2" creationId="{A6A8EA3B-261B-C74E-397A-D9101E9760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3" creationId="{4101F825-9B6D-F5A1-74A9-6D18C88097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4" creationId="{C3FEC057-EA26-81EA-60DB-D3B358AAAF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5" creationId="{76C03F2C-8B00-9149-E70B-70CC50BA8C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6" creationId="{144A67D1-1C08-D110-BA14-AB09D7CF12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7" creationId="{56F48058-4606-7535-34BE-24CD2AD620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8" creationId="{A88B3691-3658-C404-CE49-3BE813D061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399" creationId="{2BAA9DD8-D6A2-E5CD-A00D-804C05E812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0" creationId="{7DC28997-FDCA-7B9A-406A-A180A6CFD6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1" creationId="{B993DDE2-BEFC-6573-1C9D-B54ECB3328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2" creationId="{D28FD60C-0512-D2C9-B6FF-EAD77B3EC5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3" creationId="{E7047C27-DE6E-E1FC-3A28-17A670E802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4" creationId="{8FCDDE3C-9B00-5A66-70CE-AFE8D7E4F85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5" creationId="{1ACC4E6D-4CE8-8C08-1254-923BF778C3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6" creationId="{A7BA5385-5FF6-F604-64DB-D94C3EA782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7" creationId="{7A4EF4C8-2B2E-A4EE-1862-4F1E83C359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8" creationId="{A5F471AD-54E1-1A59-7F2A-FE2208B6EB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09" creationId="{E14AAC8B-60FE-DBD2-5446-C1702B56D3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0" creationId="{AF014DC7-82DE-E197-716F-8A3944EF70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1" creationId="{6312F30C-BFE5-B723-A1A9-845A5FC393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2" creationId="{8D9AF75E-34CD-CA66-45A3-B43B86C89B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3" creationId="{199C336B-172D-0918-F618-F9000018C6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4" creationId="{D50CED8E-5EF5-962B-F42D-F8E662E4CB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5" creationId="{59EC1044-657F-B824-C887-0E80A6C3F4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6" creationId="{6C6C3132-C57A-1585-EDFB-2415AD21BB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7" creationId="{175351C6-CC12-0A59-3629-225343E75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8" creationId="{8F34DF60-D27F-6D54-A18A-C1BBDF5162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19" creationId="{499B82B5-FE74-E16D-E90D-2095A48655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0" creationId="{8905B467-6623-910E-25F3-BFB4797917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1" creationId="{61466FF0-F423-D6C3-95A3-D41DBC73A4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2" creationId="{6E6A506D-C080-BF7E-21F1-19E24FB648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3" creationId="{A32244A5-7681-7CBD-7E2F-D497E1E8A8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4" creationId="{9ED94111-0B36-FFCB-FE9E-E082E5E6AB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5" creationId="{BB24AF91-E5E1-2A8A-13B6-D58935F19D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6" creationId="{9C394B6F-B19D-7E6B-2B07-CCC9E7D695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7" creationId="{3E40FE7F-B46F-C9EE-3E27-F5BC0AA643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8" creationId="{4E4AA9D8-7A64-38A6-5DA2-85D313244F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29" creationId="{4D125451-DF03-2E4E-57B9-A7A37367AF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0" creationId="{A22CC8E9-62F4-2C65-6E4E-F7B21D275B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1" creationId="{7ADC7B52-4CFA-401C-2CEA-7D90CBC4BC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2" creationId="{2EC5247E-48D5-CE55-D746-5D06519D63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3" creationId="{59FE4790-A801-D4B8-EC59-254E9FE04D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4" creationId="{69EDC585-69E8-7670-B55A-700BC65431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5" creationId="{C47BEA5A-3F2D-AEAD-99F1-CAFEC79A21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6" creationId="{3BD072D9-A16F-4C20-BE98-AD6C92B82F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7" creationId="{D514037C-4A87-98CC-B072-8B2C799396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8" creationId="{1F48C44E-8710-E939-588F-09FF35C617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39" creationId="{C27BB29E-77FF-D9E7-3EE0-8A2FE13608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0" creationId="{76C6849F-6BFB-6145-2114-54A4A98A9F3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1" creationId="{CB94AAB3-CA65-2012-903C-CD84C153C7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2" creationId="{3095717B-3486-86DC-9B81-4673CBFAF9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3" creationId="{E7991E0D-F41A-C4AD-1305-2124961211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4" creationId="{9AD05278-55B3-227E-DC04-CFB9AE2F2F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5" creationId="{890E4C70-A9A4-27AD-F206-FCF2C9D82B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6" creationId="{DAC5138B-5EF4-1D81-1B24-9232D26317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7" creationId="{C1E71355-23DB-AAFD-7852-A2DFC9C22C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8" creationId="{AB370AFF-919D-31B2-4B48-5FD495D022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49" creationId="{F15455C6-4E0F-6FA4-86F5-AAEB130B50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0" creationId="{9AC9183A-81E2-1AA3-1694-BD01BCF546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1" creationId="{200F1658-9A9E-B8DE-1453-E014A11686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2" creationId="{606C3669-1EA3-6766-560F-44A70989DE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3" creationId="{06146E11-D91C-5CDB-5C08-6FC94A6074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4" creationId="{E41161FC-E592-48E4-BF14-7D31CDAE65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5" creationId="{B6E8798E-B0E9-A213-A73E-D418C8603E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6" creationId="{86ADADF5-3603-9006-3EFE-4F0BA3208B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7" creationId="{006E1593-D8E4-A753-E70A-B31953FC5E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8" creationId="{3715327D-95CF-E727-6804-FF818E7DA1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59" creationId="{0D70343F-B19C-0472-209D-9FA314C501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0" creationId="{1E553E7E-84AB-3E7E-48AA-2D48C29EB7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1" creationId="{E794A110-B3F4-21B2-F0BA-84766FB3D1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2" creationId="{05922D85-8576-F7C5-60FF-18C22CDC7D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3" creationId="{58BD97B9-B405-4A08-E55F-C8E8AF6D5F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4" creationId="{B6C0AAA0-12FA-7D99-3DC3-3A927E17B52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5" creationId="{B6A21A80-AEA6-42AA-AA18-D91476CA6A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6" creationId="{4F98F19F-85EE-672C-8BD1-6FDB90FE54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7" creationId="{0509D1A9-2A7F-79EF-1837-9979D8C58D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8" creationId="{DF3AFC4D-1FC0-FA24-6983-86C859F933C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69" creationId="{3C6B2CF3-0ACA-D7B0-41B8-E063735112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0" creationId="{AB00C800-4BFD-1540-8663-2E91E071D0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1" creationId="{596471B0-1A68-8B01-B8F9-897AA4BA7A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2" creationId="{0FAA9F17-D6C0-93D1-2A6F-44F63279CA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3" creationId="{ADA89B6D-06FC-CD0A-F2EF-53DF0EDEEF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4" creationId="{EB028144-4CAE-0222-4835-878D0B95B2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5" creationId="{06682E88-5320-6A31-E3F5-F0244565ED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6" creationId="{595BAAE8-70F9-F09A-9EB2-BDC8D0FA26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7" creationId="{B42C0D23-3121-334B-076F-F8DA37008C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8" creationId="{58EE8984-CE20-4B2E-D977-21493FC387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79" creationId="{8BF56C39-FD2C-A9C9-8147-5E3AD5A83FF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0" creationId="{01660C69-5175-BA77-B9C5-287FEA70A5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1" creationId="{670FBA20-2A69-EA63-2BD0-029F4163A5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2" creationId="{12C1F45B-4AC0-28D0-3CAE-B9E3BD4959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3" creationId="{D7D0C7A5-3C86-55D0-110D-8D8F4A6946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4" creationId="{A4FD589F-35C0-AB34-96E5-D84F40439C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5" creationId="{E57BBAA5-3C1B-D7CD-48BA-358CDDD085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6" creationId="{653F0522-7350-1E26-7133-1841DD6717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7" creationId="{6CEBCF16-6FD9-EBF0-2D2B-161C097761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8" creationId="{6A7CAD9B-BFC5-83E1-F0F7-4D8CC0BBC4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89" creationId="{F3D40723-3F44-849C-7AA1-9E35094C35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0" creationId="{9B6B3E7A-1FF1-5249-3576-2CA9030A45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1" creationId="{42202547-2988-7476-6265-1F9D4FC7A9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2" creationId="{FB415161-28D1-DE79-0A07-26320D79E2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3" creationId="{BCC95E24-3531-6D38-B2D5-26E6FFF455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4" creationId="{3F1DC1C4-E2C5-98DD-90C1-7CE4DFD472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5" creationId="{19629294-FF50-3B82-5176-B5F47661E9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6" creationId="{BBF4EF1A-F422-F72D-BBEF-D8B06DF4E1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7" creationId="{F8248742-75AC-510D-780F-A69DA04B61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8" creationId="{41636D0E-F3D5-E40F-2C56-1615226CC0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499" creationId="{FA95339A-FE1C-1A61-D38F-CB58C3E530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0" creationId="{40439919-A219-40E7-059C-CD4F56CB09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1" creationId="{EB391B5D-2D70-A088-EABB-4FB11DF40C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2" creationId="{E2882885-E45A-85AD-C185-3F38384D3B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3" creationId="{61E9EF5D-1E02-E057-E049-9038E5A4B7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4" creationId="{FDFE5734-A08C-BB6E-DA88-174F07ECD5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5" creationId="{514AAEC5-225F-7FE6-E73D-6A4E1A7A7D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6" creationId="{2752351B-E6C9-61E4-B043-DFDE4E9F7A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7" creationId="{363D917D-9F47-09C0-ED17-9E4229CC4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8" creationId="{38405D5C-61C6-80D2-550B-DCD3E80E1D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09" creationId="{D0A3279F-6CCF-3A70-02B1-19E9CCB232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18" creationId="{0EC5604C-707B-7D80-F692-A5385FD103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19" creationId="{4B004806-628A-8DC7-B354-CE35EDB8EB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0" creationId="{D8C77DBB-D2BE-F7FC-FE04-91084BCFAE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1" creationId="{7BEB048D-B51F-9CFF-2234-8A94792CE9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2" creationId="{29A90513-2701-19D3-5A04-191A733193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3" creationId="{C7BDB296-6ED9-ACC3-314B-34EE8617A8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4" creationId="{B527F650-B13D-AB69-F808-16811F3568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5" creationId="{08377061-A818-2E00-767B-669892D7E4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6" creationId="{3CB55F99-9606-3FB8-FE28-9318FF9F1D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7" creationId="{96FA0D29-36FE-1EC0-4F75-DCEE335DBF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8" creationId="{9CD5880F-0FC5-C81F-2DB0-C0FE2C70BA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29" creationId="{A707D1BE-CC17-266E-D320-C1B2B738C1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0" creationId="{2192BE18-8352-7218-3BDA-03BFADBF47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1" creationId="{EDC94357-20D8-92F6-5452-6AB4C5AB0B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2" creationId="{2C993670-7CAD-EB62-C038-9573B444BFF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3" creationId="{006E48FA-98E5-662B-E116-65DFCFB801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4" creationId="{1101D624-71A6-7E6E-E4E2-5914C01C8B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5" creationId="{1BE7446D-C2E6-AFCB-8D5A-C4D01EA580F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6" creationId="{193A72F5-3A0D-5553-073B-0BFBC3B3BD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7" creationId="{B13B053E-BBEB-60A8-F716-3EEB92CE74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8" creationId="{8829101A-B23D-DDE9-8D04-2EC89F8A08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39" creationId="{63EDED5B-A887-D407-EAC2-0EC45E1897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0" creationId="{661F7CED-5DF6-B633-955F-C9AF8901FF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1" creationId="{C36E4CF1-F7E7-0245-9E01-88C8D6C2CF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2" creationId="{3C8268B6-54E2-B6EB-9F45-725EF12B76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3" creationId="{C55A7003-AC85-4569-F4EB-1B35FD6E84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4" creationId="{970E7049-362E-BC8D-12F5-738BAFACBD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5" creationId="{F9B258C1-F831-BA74-29A8-F6DDE027B4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6" creationId="{6C1B7E18-6FE1-7F94-6C32-4CA445CDE64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7" creationId="{B5394811-3639-A824-64E7-1F1D93B56F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8" creationId="{F4C05CFA-6D91-0E03-FFA1-A932919904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49" creationId="{E9C650A9-C0A9-F07C-E27E-10C1377439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0" creationId="{00F0C95C-60DB-FB41-F12B-ADAFCA63EE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1" creationId="{C96F1970-D280-70D2-3CA0-10DB1373BE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2" creationId="{0079DFD0-EF7B-0579-F5E6-9C20F5EB0E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3" creationId="{0BCD2BF6-8018-DB37-FFE5-A5086D6E17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4" creationId="{B7BBEDD0-AE09-3C79-9048-B042FF63CC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5" creationId="{E2F94CC6-ACF9-FF8B-CD91-8EBB7C1200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6" creationId="{6CDB9154-5372-4B89-D744-07FC390830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7" creationId="{9DD795DC-336A-C1FD-1F25-86E98024E5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8" creationId="{1CF4F2BA-9568-74CA-AA79-804FC8003B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59" creationId="{8453285C-A292-49A0-038A-B71D57EBD8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0" creationId="{CEEAAE97-0A30-6477-F230-261EE1B807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1" creationId="{D1B3D235-3BAB-8D2A-BE76-AE47267187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2" creationId="{AD0A4856-0C2A-906F-ED5C-CE52D1773D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3" creationId="{ED055364-C64B-016B-3B92-7AD3460ABF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4" creationId="{800DD2DD-E3E6-B09A-E5FE-56767C357B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5" creationId="{03A2041B-DC98-70A6-45A7-5B0F060BB0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6" creationId="{701C5C69-394F-97C0-C018-11DDB22507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7" creationId="{91C6FA00-2123-669D-C5BB-18A1787D2E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8" creationId="{CB3BD25A-A34B-0948-B100-C13B0627B3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69" creationId="{C4E7249A-74E9-5EC5-3A29-CB8190F531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0" creationId="{ABDD748A-DB8D-0A4A-94BC-075E24CC98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1" creationId="{C04A61AA-9621-3185-AF73-C1A56E77DD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2" creationId="{D6F7F60A-AB1F-B73E-EFDE-DC98FBF07A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3" creationId="{EDBA06F0-BCCE-6C25-0474-F63FB9B14B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4" creationId="{F9E67AD5-857D-7DF9-37B1-158AFF3B05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5" creationId="{9D3E2D55-E6C7-FCAC-CD38-AA0EF088A5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6" creationId="{80E456B3-10D7-D9EE-7A85-6D281F61ADC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7" creationId="{F9E5C1D6-5BCE-8D1A-0898-AC159AA130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8" creationId="{0C443FB3-359F-C4C4-A454-08142BDD7F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79" creationId="{907AE832-7413-A200-2102-94B4EE000A7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0" creationId="{06392F31-0F68-9444-33CA-DE3CD325DE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1" creationId="{FE636547-5FD4-B113-10B3-05EDA96604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2" creationId="{DE43A12D-9A25-A59D-8748-BFC8319181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3" creationId="{BD1DB53A-7015-A2D0-6C86-D753EA7E3F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4" creationId="{6602F468-9ECC-643D-0431-5329581C82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5" creationId="{AD7162A4-1B9C-3600-B3FD-6FEDB1D818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6" creationId="{C9D575B1-3359-4ED1-0F21-B176D42300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7" creationId="{432A0657-929C-E9AC-E7BD-1AE3FB031B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8" creationId="{610ADBE4-790B-922F-5F1F-6F72EC6FAA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89" creationId="{EB4EC360-93F1-7597-602F-32FE71F2AD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0" creationId="{136F4E77-6107-832E-CDE6-DD0BA6A177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1" creationId="{FE2868C5-4720-6809-7F62-98033763AC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2" creationId="{E6F5FABB-DA50-A936-521D-9FCDB9DC63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3" creationId="{7AC24860-D680-FCAD-9FE2-EF797D37B2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4" creationId="{29954F6F-2D8F-34F6-B447-FC6E0A4B64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5" creationId="{48254341-D076-8DC8-A772-B7046AE43A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6" creationId="{8017F309-8EB9-1032-FC66-46315CBD8B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7" creationId="{80B25457-4C56-A972-EED1-470FC81138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8" creationId="{698C8A2C-56DE-4F20-7AA7-425B18D08E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599" creationId="{A03D81BD-E94C-2909-71B3-50C19488DA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0" creationId="{F65C17D3-C839-F556-2162-3772A62F75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1" creationId="{736D5BDB-0151-D140-680C-71773F7FB6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2" creationId="{F98E7CFD-564B-176A-8E73-1722E256759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3" creationId="{A8D0586B-1107-EA80-CFF1-F25C0E5B19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4" creationId="{71BADA42-0DBD-10EF-167A-629BD6D817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5" creationId="{439DF7B6-3389-25A1-A417-A9ACDF2E30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6" creationId="{6CD1F65E-0969-7D06-4CC5-58F9B4267DD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7" creationId="{BFCCF7DD-85FF-9C4D-B7E5-A44245C691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8" creationId="{E788FFC2-B2A0-8251-7227-9D6475ACF6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09" creationId="{3C74E09E-CA3A-3945-3026-4C7C0ED423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0" creationId="{DF8D69F0-6574-21A9-7289-DADAB4B70A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1" creationId="{4DEBE817-2BD7-3F32-A9BF-95EECB5AF3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2" creationId="{C869275E-9187-436B-74D9-D885578286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3" creationId="{0EF9721A-D5F8-AD72-ED1B-9F4B56472C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4" creationId="{3EB48F6B-192D-DDB6-FD26-6D7013AD92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5" creationId="{76746DF6-4C1F-5DE7-572B-723F3396E8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6" creationId="{274F725C-8CA0-78E2-822E-D257942E41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7" creationId="{5EC1764F-51BE-9084-4905-222DE9EF90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8" creationId="{156E1C1B-F716-765E-FCC5-5A621597C6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19" creationId="{5DF08E31-2BBA-B97C-40C6-BDB3A3CE8A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0" creationId="{65C25D97-5F1C-A5F3-4AC7-8C84421206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1" creationId="{F3952860-E754-035F-921A-D03D9188B0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2" creationId="{87E7EC3F-9217-BFE9-6F6D-C8CC10BF33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3" creationId="{51D91CC8-219C-915B-EDEE-62EE2BD83F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4" creationId="{36021CBC-9583-A368-9106-210E3FA739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5" creationId="{ACC20BA9-2E91-1708-FC1C-EA326024D4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6" creationId="{225771B0-9779-24B9-01DF-7977E6A1C4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7" creationId="{8FEBCDC4-E629-24F9-67E8-E168869EA3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8" creationId="{78DD4C7C-B870-137A-A67B-58303D1047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29" creationId="{C2305FF3-AB0B-6692-84EC-193AD33381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0" creationId="{AC694DED-E205-03D0-A883-8538D2D55C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1" creationId="{67060F4C-CE5C-ABD5-9311-A0D8EEDE217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2" creationId="{4A27E2B6-F888-8E6B-E635-A7D598F3319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3" creationId="{8DD38F2E-5AD2-6BA2-7CF5-39248EFE88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4" creationId="{08C85D8A-B90A-B380-901F-06A66B2587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5" creationId="{8876314E-AF67-2B6C-A01A-29C3DBF116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6" creationId="{4F86AC0C-74D4-88F8-4950-A23077E8D6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7" creationId="{ED0580E7-AE73-09A4-0EB5-CB5E711550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8" creationId="{3AFBEE33-23E9-F9B0-CBF5-18ACE9333C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39" creationId="{CF6A3314-5E55-EA6F-4535-8EB6A57D6F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0" creationId="{02092BDE-3E3E-5F84-D526-F91BD4F782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1" creationId="{50F1830C-6C9F-F259-BDA0-A1E265CD6A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2" creationId="{343622B1-E136-4432-E46A-D0125B6B7F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3" creationId="{532FB121-195D-9993-18CA-2E53D12BCF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4" creationId="{B0C2A7D9-575F-9B4E-5B3D-C736134E95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45" creationId="{CC4CF176-1B11-D2A9-FA48-EF5F32A560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4" creationId="{91B00B37-823A-F139-23C9-D41F3D2F58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5" creationId="{114CAEC3-3C39-9E69-BCBA-531F2527FD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6" creationId="{0521C5EE-7CAD-C3E5-6103-D935861DC6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7" creationId="{8CFFDC45-7A73-9B37-B188-EFC93BABA9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8" creationId="{E079EB65-1E71-6F6B-1596-B3E39C26C7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59" creationId="{E4D7BA59-CB99-29D5-E1A2-0AC735402C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0" creationId="{7091EF03-486B-B3A7-F7F3-59A487E482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1" creationId="{466D63C8-383B-8D50-4825-016C73B3A3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2" creationId="{BFDA1DAC-E10A-C857-035C-655563D213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3" creationId="{820AC5D1-0F68-4B3A-80AA-7C90663894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4" creationId="{01EE02D1-394E-BBAF-D84B-EFD1F9628D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5" creationId="{B9E54E0C-F74E-BEDF-DAC7-EFDAD1FA09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6" creationId="{A38CD9AF-3D2A-FC60-E3E5-E67748BB07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7" creationId="{3B360BFD-607F-60B7-2FF2-72DDE53787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8" creationId="{47828147-2C29-0D5F-8974-6C800CDFFF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69" creationId="{1872F55F-90D1-8093-65D8-3A10F95878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0" creationId="{E58896D3-C552-81FD-379E-D0A3A1C6A7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1" creationId="{D3F1D111-0F34-0761-D752-CC3F6AE83C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2" creationId="{F77F2D0B-AD1D-6F88-6963-8A2523C018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3" creationId="{4F1262A2-56C2-3984-251E-3013360A68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4" creationId="{00A069A9-C388-2642-F6FA-0109ED7091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5" creationId="{EACE7D56-502A-F997-EE09-F8DDA62BEE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6" creationId="{ABCB102E-0527-4779-C73C-9D73DE3D4F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7" creationId="{267AE47B-E7B7-6DB1-4138-A712B50EC15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8" creationId="{6B624352-AE0D-8AE0-FD77-EA82ACA56D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79" creationId="{A5782AA6-FB10-E8D3-3DD8-E07272D43A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0" creationId="{1B6DEED5-2AD5-0E8D-0A22-6CB9FAED53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1" creationId="{FD57A775-BF77-AA36-C135-44EBD1109F6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2" creationId="{DB3FC3C8-B57B-1429-DF50-8C54BFC2B4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3" creationId="{45746113-9E3A-92E6-436C-8DC2D45A52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4" creationId="{4C619AEC-58D8-49A4-7166-AD1C44F679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5" creationId="{3BBCB93C-B6C8-EFCD-686A-01F7E38A8F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6" creationId="{88282162-DCE9-E76D-EE2D-3B89D2312C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7" creationId="{FA501681-D583-3D7F-EB4D-E627F878B7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8" creationId="{4EC4B174-C053-5185-37B2-BE3709F527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89" creationId="{675EEF69-7E20-B8E3-BCA1-C086566AC7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0" creationId="{FC20E599-9F89-70B4-060D-187BEA46407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1" creationId="{23DA545A-9B32-83A7-3F71-50BB07FB5A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2" creationId="{38D0643A-F90F-543E-E6A4-C2C9DA7047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3" creationId="{88423E68-C073-3059-2ED1-4CFC993BB0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4" creationId="{52A60E27-038E-D752-F584-8E8C24DC5E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5" creationId="{8ACE38A3-13DC-7A1E-80EE-93AF259A57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6" creationId="{0A4CE2E4-BB67-7065-BFC9-EAF8567FE6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7" creationId="{15C65045-4BAC-CCE9-6371-879C65EE07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8" creationId="{01A92962-DBCA-36FA-FABC-E39572A9A01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699" creationId="{C2E875BC-69B4-97D4-8866-0005421DF4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0" creationId="{4E1302E2-1CE6-BB6C-1619-D3BEDF8170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1" creationId="{C033C659-6FEC-290C-96ED-3B66A376B2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2" creationId="{18ACDE62-ED22-807E-DBBC-524D22AD08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3" creationId="{54A75BF2-0450-9595-3780-88FC4D11CF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4" creationId="{1578CE91-33BA-6640-080D-AF13604253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5" creationId="{3A20FC28-7E28-26B2-6E44-1CA8D29A5E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6" creationId="{85F02805-4B10-9F1F-3AEE-39385CC6BB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7" creationId="{937CEE49-ABA3-EC7B-0346-9FFC148883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8" creationId="{F90F4071-F61F-AFF4-78ED-1E3E259440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09" creationId="{8D0410D7-1461-4F70-7A1A-59D504174F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0" creationId="{2592C58A-DD62-9817-D327-51744A78D9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1" creationId="{DDCBF440-A3AD-A301-E808-8A2F2D6DE1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2" creationId="{D6DF6267-C8B0-E592-1FC4-5E25DD0AB43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3" creationId="{69BA84E3-ABAB-090A-69FF-F3F3634BCC1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4" creationId="{DD0078A6-1D93-99A6-88E0-A4294B24D3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5" creationId="{52836A59-99CD-4F35-B01B-A290971AA0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6" creationId="{BE372771-62B7-04FA-EF70-CD82E14562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7" creationId="{890AA5D1-A675-2E1E-D371-154C28CCE8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8" creationId="{6492CEF2-A82A-E4A9-3F18-77188EA815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19" creationId="{568BD643-298C-0A32-0AD0-3FE04B6CE6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0" creationId="{FB3C0308-600D-A2D0-891B-DDA14DB0C14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1" creationId="{58D6DE58-0C6B-E45B-2322-8AA2C5BFCA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2" creationId="{25E4E7D4-8038-6B80-A6B4-E9A2034C9D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3" creationId="{626BCAB5-505A-EAFF-937D-0BDCE6225F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4" creationId="{223051EF-9FB5-E5BB-A085-09340724D1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5" creationId="{E43B9FF3-4A4F-5767-1BCD-43000E84B6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6" creationId="{E32603B0-57F7-4176-DB2E-5AE6C2FF4A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7" creationId="{93F840E8-FB1F-1819-F720-98EC7165B1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8" creationId="{C3F22847-A0CA-B4C3-B913-A0D46A2CEF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29" creationId="{FD5938B5-30AA-B74B-97EC-E842EC9CE9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0" creationId="{98358E6A-37BE-F47D-ED7C-AEA0750051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1" creationId="{50C6445B-3D51-5951-09D5-7E255E23D98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2" creationId="{D4C0232F-081D-54A2-4A06-CB75EB54C0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3" creationId="{203D21D7-ED98-DDA9-CDB9-62A0031795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4" creationId="{1997780D-E447-8946-8B60-3C90537784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5" creationId="{ED7479FC-5370-DB9E-4081-79B4675886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6" creationId="{381070B1-00F6-7DAA-A31B-1CC40E3A68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7" creationId="{B38AC73B-2A65-4FAE-128A-D3F6234441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8" creationId="{3EFA75A3-E0B0-857C-4EBA-EA3E67303B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39" creationId="{E65FE988-6C3A-E84C-45EF-49CAF51803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0" creationId="{AB7579A7-C78A-076C-EE5D-C23DC0C923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1" creationId="{7AFBF0FD-E74F-CB09-551E-604B273A3E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2" creationId="{B688DCB1-667D-691A-04C9-A288979DDB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3" creationId="{128F3F20-A726-FD8A-19DC-93C9391E91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4" creationId="{B2CF55BF-6970-D28F-7921-137A27D122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5" creationId="{E355392C-FFFF-333C-131D-CEA17AF170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6" creationId="{3A0E6F34-0A22-385D-0D60-8FA8F91D90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7" creationId="{33ED9B1E-555A-C042-597A-48BC56D06D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8" creationId="{EFFE3773-81D3-E048-062F-1A9ADFA1D3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49" creationId="{BB77BCB6-D066-E2D9-3584-F51CC5CEDE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0" creationId="{BA016AEA-2A25-64CB-2EF4-CBDCA8C6B3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1" creationId="{03E4F2FF-7C5B-924D-7920-229B32501F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2" creationId="{7C3A51B9-EA07-4F3D-FC45-ABD0D54655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3" creationId="{778DAD66-E3AE-9601-893E-21B0C7D05A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4" creationId="{C88DB916-E270-49D2-A993-E40BC25B3A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5" creationId="{3377ABF2-0322-5657-8FE9-FC7C172DF4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6" creationId="{EAA1D821-C6DB-CB36-DF27-6206375899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7" creationId="{DB855591-7A1F-CAC9-8836-3C9B1AC777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8" creationId="{673F1748-51CA-D83D-F702-1E822B8235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59" creationId="{92180F59-0F45-A5A5-14F4-33173EAAF4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0" creationId="{EAE972A3-CFE9-B008-F292-46727BEB62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1" creationId="{ACAB438D-C931-7CBB-7C40-1D0DBD3A6C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2" creationId="{EFAFE0BD-4625-64EE-36C7-2F3A5DBFCD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3" creationId="{5D5690F7-52DF-9474-9754-7657BB20B8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4" creationId="{DFC5CF27-7F65-3EAE-9B96-AE2E0EE1E7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5" creationId="{96A20FAF-C338-272F-D779-6D6629203B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6" creationId="{973CADD1-347E-07DE-BF2D-4775DD1A77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7" creationId="{759D860C-EB12-69D8-6E57-3F7A620395F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8" creationId="{0ABE6C4A-4340-55EA-21A5-57014EA6E9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69" creationId="{D727D438-4875-62CE-0631-0110EF53CCB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0" creationId="{80EAACC0-4FF7-A976-3875-E5B4DA7DF7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1" creationId="{B365A3CE-71DF-23D0-6E1A-518864A9A6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2" creationId="{CA8E5839-6C28-33EF-C624-DBA0A365B01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3" creationId="{67263CFE-6FDD-2134-8CE7-5FE1F567D7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4" creationId="{ACAAC724-4C83-ADCD-8BEC-24916791E45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5" creationId="{2F242FB2-52D9-C29E-852B-B5C81E1B25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6" creationId="{C9BF64CE-2C2D-F1E8-C152-EDD63FEBCA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7" creationId="{2CB6434E-1B9C-96DB-CBE4-5A1580F3029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8" creationId="{430922F5-994A-435D-C40C-8535281036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79" creationId="{EF8184CE-2AB9-83C8-51F7-ABD13CE04B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80" creationId="{312494D0-4648-D464-DDA5-89D287B02C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81" creationId="{4336917B-DF63-4D5A-4D48-13CA505749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0" creationId="{7FFA72C4-5939-6206-57D5-9E9AC4F3CF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1" creationId="{237C4F27-B22B-4CA0-48EB-D4F0A9D465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2" creationId="{BECE14A1-1D21-1838-4DCB-73F6BCCC8CF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3" creationId="{760F05E3-F6C5-3770-F4BE-69FA5F68B4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4" creationId="{1049C4CA-BBD3-4E5B-DF80-6D766BFADF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5" creationId="{C46C3CF6-FBAB-9EE4-1F99-053A104553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6" creationId="{3C79E55A-DA39-5CE7-969B-4E7B7EE6FC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7" creationId="{21D48168-D887-6C55-CD30-5997CB39153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8" creationId="{13991E1E-02AD-93FF-C259-F2A022142B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799" creationId="{1148AE3C-86BF-0413-D22E-63324F0C2E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0" creationId="{0F7562D4-E922-49B9-3E7C-F8DB377B87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1" creationId="{D74BA607-968D-DA09-6581-53DE8A410F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2" creationId="{B0E3494D-6478-A1EB-3981-AC4AE06C0A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3" creationId="{F5282D2E-3A7A-F24D-85E9-CC1F3F6349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4" creationId="{6829E14D-D7E4-46E1-976F-CAE0DC1312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5" creationId="{94B768CC-1959-E3F5-6A2D-9D8FA5DF09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6" creationId="{5BAA23CA-4C30-DC30-E775-1DCEE4C95D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7" creationId="{7676AD77-4507-BA3E-9D7C-CF354CC6AF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8" creationId="{85C05175-B57A-71C6-4C61-E8346DF443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09" creationId="{160B774C-CF05-9FAA-086C-15BCC47C17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0" creationId="{E0AF519F-E0B8-BE2F-26D5-911B6A8037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1" creationId="{8DFCB51F-16E8-8445-BB28-D9F3D373DC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2" creationId="{726A900E-5DE4-B78A-B52D-05BCEDD81D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3" creationId="{BFA95D23-3FB2-4856-A1E9-626B45ADF7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4" creationId="{66A7F384-820C-E504-B1B3-40DA334C8F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5" creationId="{DFEFDC95-D9A6-90A2-07B6-7E1FDCC6B3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6" creationId="{7B7158ED-A98D-36E3-8E56-4FC9841C7A2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7" creationId="{6497146F-0B23-F1B2-6231-B2689E57DF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8" creationId="{6A25A910-A0AC-5746-093B-B9EA37C3A0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19" creationId="{2037C826-7BA7-BA20-6967-961C6FE095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0" creationId="{096A1F2E-0680-4E64-3DCD-F7BC3317CD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1" creationId="{372D3380-4FCE-1F8C-7C98-FA4286E6DE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2" creationId="{3D607735-14BA-EB02-B425-08C6F44A05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3" creationId="{4A134905-6A79-4BD7-2170-6723C97797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4" creationId="{879CA2D1-9EE9-2C5E-718A-0298C54F61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5" creationId="{A76B3ED8-A133-3BA2-E740-5B1D5FB82F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6" creationId="{C9A457E7-1B2B-D0A6-B424-55044236E5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7" creationId="{24650F1B-44DD-297C-3CCF-8C704C0442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8" creationId="{B92042AE-DF8C-64E3-DFE9-8BB6CF10FB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29" creationId="{E149C439-C787-601E-B65A-212F92A61E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0" creationId="{4C58C997-44A0-1CF1-DAD0-19168E06C5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1" creationId="{0EB44982-1ABA-8B64-AF6E-D271E3C5451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2" creationId="{506E915D-DD85-BED0-CD3B-0F8EA01D3F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3" creationId="{265B722B-8F79-9A7C-A5D1-F0436EC547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4" creationId="{35A1A7B8-0B67-324B-6E9B-DED064AF8A0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5" creationId="{B63250A4-5D01-D271-B8D0-B00D877DF0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6" creationId="{83AB3AE6-FE7C-1AA7-1A5D-57BFB35F3B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7" creationId="{EAD63A39-3A66-4FD8-F292-F4F33E3790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8" creationId="{131C4C08-27E3-9DE1-41E9-5621ED90095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39" creationId="{01683837-9D6E-7596-9C2C-34F52E13078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0" creationId="{A3C3CD51-849E-F973-CA22-CB4330C252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1" creationId="{35A8B0DA-1D2E-D41B-A8C6-D7233D85DCE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2" creationId="{DCF02E9E-F505-D186-E974-B2C7850E1A3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3" creationId="{118DBA83-E01F-98FF-EDDD-44A2A37AD0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4" creationId="{BE79F62B-61CB-6F29-03E8-8E9342D3E8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5" creationId="{FEF93540-BD03-2112-A20E-E25DDECE62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6" creationId="{D13C7B89-D96C-CD06-22DD-919DA2A188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7" creationId="{5E41DB62-86F1-589E-3297-108DEAC587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8" creationId="{C128880F-9909-2F28-0FF4-FD9E05E833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49" creationId="{80BBC7A1-DC76-8779-B863-F44646E73E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0" creationId="{3EB8CBCD-1136-680D-21AF-A2C5072916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1" creationId="{CF777EB3-E6F5-23E8-8FDD-92E1A03BA3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2" creationId="{E81074A0-69EE-B76A-244C-4BF8D31319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3" creationId="{00EB2D65-666A-1E46-AEED-34059E40F7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4" creationId="{0E7075AF-4881-95BD-55A1-1029AFDA70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5" creationId="{12FA00C2-5AD1-2816-132F-04BAC22755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6" creationId="{F5357876-1DC8-0E85-DA87-BF7DE16994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7" creationId="{A1ED0DF7-A08A-1A41-89F1-88989A015E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8" creationId="{F555DD2A-47D4-6E7C-EE06-9DB385F7C3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59" creationId="{E0E7C1B0-1CA3-F04B-4FC0-9E340D0F644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0" creationId="{8D82F1A6-4680-47CD-E17D-E7C3787EE8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1" creationId="{E39DC7F9-A013-A321-8575-65CBC7DA32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2" creationId="{7CD02707-A8A8-534E-4D38-D2D5DD880E8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3" creationId="{BFD882A1-762F-AF4A-B997-FCD599DDE6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4" creationId="{97051FDA-FA4C-112F-ED95-3EC7479084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5" creationId="{2F579689-479A-E669-836B-789D6A297B5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6" creationId="{D72077D7-F7D1-D7E5-AC6C-B3AF8B9A34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7" creationId="{033580A8-E1FC-7A72-89AD-FA997C8459A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8" creationId="{9DE4DABC-7D21-6EE4-8FE0-B382370C97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69" creationId="{02259F68-5078-70A7-AAB9-88696ECD71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0" creationId="{C6DECA25-C3F0-56A6-7BFB-55E08711F4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1" creationId="{30633738-A0A9-A3B5-4D21-9F50F261579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2" creationId="{32CF29D9-521A-2891-7153-FCE8FACFB7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3" creationId="{575D38F0-EA25-A393-AD27-353656217D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4" creationId="{947FA32D-3AFC-2DD1-FE64-718E083E75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5" creationId="{623F6163-D13C-B3C9-EC91-12ABD0A4FD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6" creationId="{CED6D155-6C23-5A17-879C-2B096C3E2D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7" creationId="{44D1F778-B1C2-527E-03AE-B259FBC5A1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8" creationId="{1B79BCE6-A015-812F-6C6D-3E85E19EAB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79" creationId="{C420985F-AC81-57DF-655A-2771CD1B3F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0" creationId="{8E1337D8-63F8-1C93-ECEF-F826749C65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1" creationId="{514D06D5-6A0E-7E76-07AD-04B5F2E3DC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2" creationId="{EAF38968-3ACA-5510-0E43-E2AD995E46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3" creationId="{0BB088D5-6FF2-AE2F-9278-FC648D62F0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4" creationId="{C4EB2E80-0570-CB01-3960-A90CA73533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5" creationId="{6D883A43-9AF6-A6DE-9102-7D078D807CC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6" creationId="{8A2B4AA4-B01B-49E1-4215-7CC9537B79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7" creationId="{2A9CC8B6-A986-CF66-FEC5-9C451C6F64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8" creationId="{9511B484-FD6C-BD73-0518-35B03DD1E0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89" creationId="{D928D7C8-66A7-BA08-9D4F-1351E2186D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0" creationId="{30AADFC2-CF5E-642A-7B8A-4132656D91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1" creationId="{CDBA70CA-3BA4-BDAA-039F-5DA109A13B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2" creationId="{347A8006-CCBD-D4C1-BC73-8CD595D2980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3" creationId="{E593B296-8FDC-0A87-AE5E-D9B765B869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4" creationId="{33C7F58C-2EF6-31B6-A3F3-B0A6318BCF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5" creationId="{350A6699-CE76-F195-26F3-A9D07729B5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6" creationId="{CAB76795-7EC4-DA5A-26BE-840A6F1C2D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7" creationId="{8F39F0ED-0E95-0D11-F90E-8BE47F670A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8" creationId="{1AB92B54-A6DA-4E76-D8E5-8B8C109D3C1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899" creationId="{45BF2383-10C1-2CCD-6172-EECF57F3A35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0" creationId="{62DA9EE2-AE41-85DF-2BEF-7265A6BB8E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1" creationId="{C1F9986D-82CB-3260-D64B-C892D50F56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2" creationId="{05F06581-4522-B8F3-791C-AB97202517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3" creationId="{9BBDA068-1135-72FB-CA4A-5C62BFDCC6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4" creationId="{BE7E8F28-A358-3721-5CCB-9BE82A9F534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5" creationId="{92E81257-EE6D-5989-164E-AAF55236EE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6" creationId="{5632B209-3E70-4447-001D-75E9F5CD10A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7" creationId="{A866F1AB-FE57-942E-E4ED-060DF4BD6B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8" creationId="{4D175E1F-CE55-F6D8-1407-B09DB8FE08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09" creationId="{D24C5CBC-4ABB-D15F-2C6A-A21B4700CD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0" creationId="{4337B04B-296A-22C2-42C5-557FB7D4B5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1" creationId="{01B06F9B-C2DC-1F45-2757-35999495997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2" creationId="{20A25AB1-6532-E667-AA26-C5B5803307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3" creationId="{ABBBC2C7-E8CD-A406-CBD9-FC089D9987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4" creationId="{19B13B44-5729-D829-17E3-F223A5AF50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5" creationId="{A344CA15-184F-46CE-DD99-86BD92C9A8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6" creationId="{9873C778-8EA0-6E64-6F74-131A9A59DA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17" creationId="{9ADBDAB8-DB32-A913-94CB-7535799F49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0" creationId="{7A97BF71-B2AA-6424-85BA-806C6167AA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1" creationId="{970AA253-B69D-049D-4894-1E9E50C260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2" creationId="{29F6BB10-69DB-DB74-5A36-D546785B62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3" creationId="{91963799-D134-F91B-7B8C-715FA292A3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4" creationId="{3D36FB99-73F5-72C0-EE3C-A858325E92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5" creationId="{BC74083E-F349-74BF-C054-CA5660CD442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6" creationId="{0081A010-A8F1-E47A-9846-4C8E86462D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7" creationId="{9DE25E3F-F49F-3300-D24F-F68F4AD09F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8" creationId="{DC5764AF-3C49-7A52-04EE-991CF0808D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39" creationId="{D70F5D7A-D2F4-9D7E-CC8C-E7EFC92716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0" creationId="{E9257DB8-8D95-120D-4237-77A012DD49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1" creationId="{5F96368E-98DD-7CE7-6CA5-9118168BD2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2" creationId="{961CCE0F-EFE7-FEA1-58BA-D7087703B1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3" creationId="{7DE8E255-61A6-E0D8-EBA9-1C94B8DC98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4" creationId="{9F0B52AB-F631-D29C-CEE9-A7AA9C0C3E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5" creationId="{37DD2497-F91A-E52D-EF69-48F213A8D5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6" creationId="{E6797875-E0D2-68F1-611F-D88ED3384B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7" creationId="{A8B3281C-37C0-C1C5-4003-AC0925A898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8" creationId="{670C17BD-2135-AFC3-B4D4-75122F2D02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49" creationId="{AEAAA9F0-F0F1-25F8-508A-C6146C93F6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0" creationId="{F5E1BEC9-3744-8C89-4AA0-32CC15B0C4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1" creationId="{A877A53E-0926-F71B-9165-A4AC93BC3C2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2" creationId="{86A3B074-BB4C-A4B4-A700-B1BE0F23BE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3" creationId="{C772AE62-91A3-96DE-3A49-58E68E01A3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4" creationId="{933B4BA3-D87C-6DB1-5576-555D52E69A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5" creationId="{CB3B2460-AE39-F6A6-3A57-24CDAF3097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6" creationId="{CA714ECA-9A47-3DEB-05DB-5639332440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7" creationId="{750AF084-CD0B-2348-6ABC-3134086987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8" creationId="{87A3DE4B-7B59-AA74-AEF5-32155B68D0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59" creationId="{9E4B7459-D7C9-6AE5-BCA5-F6972E443E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0" creationId="{B285AA23-CD67-4770-44DF-2D00606EE7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1" creationId="{339226AF-FC12-7F46-C16B-C03239DE68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2" creationId="{0C62563D-D54C-8C2C-49AA-12216CE2B7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3" creationId="{5E9A75DC-F270-AD9F-172C-B18C323304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4" creationId="{5F0DE4CC-581F-E957-44E8-433D4C872E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5" creationId="{125C9610-ADD9-C0CE-A825-B71AB1D477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6" creationId="{F46030C0-6076-4BF7-B1C2-D66B8E43B6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7" creationId="{4186055A-0728-0F2A-DAD9-1C02C8DBBAA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8" creationId="{B617017E-742E-AA5A-EF81-BB9F6FE5AC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69" creationId="{98F76281-C373-78FF-6041-E9F4EBC5F7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0" creationId="{C4EB85F7-9612-9A0E-CAD0-1D980E8C53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1" creationId="{7108FF73-E3CC-D69B-E5C8-F147C81F97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2" creationId="{B7166BFC-72F1-F2EB-E04F-76FB5009DE4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3" creationId="{46A5E21A-4074-5BC8-D54D-7648977B5F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4" creationId="{FC61AE0F-D4BD-3944-5E29-D70254EB59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5" creationId="{96CBFC6C-44DC-F6FC-C626-32FFB2C6D8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6" creationId="{52167665-C59F-8A71-5FCC-76524F6B6F0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7" creationId="{7C5FA547-BC4A-07AA-0AF2-C89C1E1139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8" creationId="{AA39CEA5-9E29-14C0-5F72-0599C2BED2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79" creationId="{423A707E-7978-7055-DE2C-C731A8B220C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0" creationId="{1004D8C6-A1DE-9AA8-AC15-86C2346BAA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1" creationId="{F56DCF34-1D7D-56C7-4DF9-43C7AAD39F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2" creationId="{3D016258-0958-DEE4-AD6D-073B52C6D0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3" creationId="{1F229C4E-29B2-ABBA-13BE-53F1315291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4" creationId="{E3E95001-640F-BE54-A6BD-A35C0BC1F3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5" creationId="{EFFB1E41-6833-3CB5-37D8-902F9B9A61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6" creationId="{FCF9E6C8-1296-4A83-0664-43E94DC67C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7" creationId="{0D03F200-61D9-8574-EC22-E4D43196EA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8" creationId="{EBEC7492-C3FD-107E-E58D-1B0510B0D04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89" creationId="{530A06CF-6994-A9E0-84A1-F467E74BDC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0" creationId="{D1CB0762-D4B4-1900-6DEE-B41DC5832A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1" creationId="{515DA35D-C6BF-A243-9391-6F7FE03E06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2" creationId="{32906110-BB0F-2B91-E2D1-D34A5C2F43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3" creationId="{3931B99C-9B04-DBDF-0251-45D4D5E883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4" creationId="{6C27F574-5007-A83A-9EF3-0D6250BC9D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5" creationId="{41DB19AF-2134-1656-06DF-29B2B664BA2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6" creationId="{7F4B8D9A-878B-A653-2CE1-8E657410CB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7" creationId="{D22F1A83-121B-848D-26AC-B1A8EC34DD2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8" creationId="{C2BD0A02-7CD9-5269-216F-F9F74220D8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7999" creationId="{413F5DC6-AC08-21BB-8EE4-AE3983FC57D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0" creationId="{CBADD5BE-412F-E753-1853-37FEA8D2C5A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1" creationId="{84E7162A-19B0-5C5E-37DB-F471EC7FF5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2" creationId="{3F61C4B6-95B9-7C5B-FD41-86AC908C70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3" creationId="{0CB13312-BD18-102E-307C-410469F0E8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4" creationId="{BAB3CDDB-BE21-0914-631E-2659DA4B78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5" creationId="{F396C71E-A9AA-009B-C66E-CAA1C1E11D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6" creationId="{299F5A69-E0C8-A96D-ABBB-DEBA5CAAC12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7" creationId="{013EDC6A-AA5C-EC99-ED51-519C009ED8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8" creationId="{BA84F587-1A52-6A5E-41DE-E4494382B0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09" creationId="{47B2A508-B34E-B82F-46C3-E50FFBC401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0" creationId="{B5772AD2-097F-B415-726A-4CE72BD75A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1" creationId="{665434F3-9346-4C92-B451-C3DEE606CB1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2" creationId="{7F67DEB7-9355-A27D-7DD4-DCAA26BF60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3" creationId="{FF775DD5-36F2-D1BF-C8EE-FA85D45E42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4" creationId="{22A4AD73-6677-6EA1-9720-B8B7ADFB823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5" creationId="{CC2470F3-975B-465D-12F5-FAAF54B1B96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6" creationId="{EC878373-4061-9D32-48E3-7938AB3AB4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7" creationId="{42D4883B-4052-421B-60E5-A50FD1E8290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8" creationId="{38EC26F2-249C-4D6A-486D-64EAEF20FA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19" creationId="{17DDF85A-1A2A-AE58-B4CE-EDCA066BF6B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0" creationId="{43AAA4C1-F191-C14F-23C6-E887001144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1" creationId="{CF23D615-93CD-30CB-2DB3-A602A67D27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2" creationId="{3D5A2061-8658-EA8E-8D1A-598EA914692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3" creationId="{55A7CF63-A994-57B9-93B2-57659DD21CD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4" creationId="{EED6AE55-FC33-B9F9-5E93-D4E571FEDE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5" creationId="{D9A020A5-D7BC-0A57-14F6-07CFE8AD5A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6" creationId="{EE004442-36CF-7CE7-A05A-74E0AF57FC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7" creationId="{1DF1F7C9-E338-A109-9ECD-49561511AD7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8" creationId="{12A157CF-C0CA-036B-A076-9CC0FE40A18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29" creationId="{FEF5CF60-9F36-9F9C-84AE-E3CD935494A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0" creationId="{46A65740-565A-6350-406D-BBA50FCC7D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1" creationId="{F8F01256-88B3-4CCB-678F-5E68C96F9B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2" creationId="{AD9109EB-9EE9-0A70-A54E-6612DF0461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3" creationId="{356D9108-1155-C483-BC31-E11B3C2070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4" creationId="{D737B42A-9E02-255B-E854-8317C6027B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5" creationId="{8C71E032-F150-8738-CE43-1D9F600895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6" creationId="{554F1E79-5565-8596-4981-1A1E121F1F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7" creationId="{FAB9FC0F-B190-95B6-0CA7-394BA07CFE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8" creationId="{E4EA1C45-646E-127D-A53F-25CFA231DA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39" creationId="{F7441D13-5A23-A0F9-AAA7-41B4AF1B36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0" creationId="{DFA3715B-9B40-DBE3-1E52-61DB9F3436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1" creationId="{E05C832E-3880-45B0-A2AF-351683D8733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2" creationId="{0E4C63C1-7EF4-67B9-7ADD-E66899F08C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3" creationId="{66587FC0-5181-A1CD-1EEF-F99BEE4251C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4" creationId="{BBA43ACA-4D3A-22AC-EA3B-D76C947C67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5" creationId="{F10987BB-759F-A5BE-BCDE-410557360D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6" creationId="{ADE600D8-3CA3-1FE0-9A72-563756D023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7" creationId="{5603B671-DF15-AD37-D875-20AAFA3DB6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8" creationId="{B70849A3-388C-68D7-66FD-4C44B53E3B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49" creationId="{8BF31822-E8DF-4218-0727-BA1617E77A8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0" creationId="{A0B2F1C4-9A11-6A38-C095-D249A6D736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1" creationId="{FF006582-136B-8363-32E8-519F85D8E0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2" creationId="{8BDBB351-5F37-C460-A3D5-3254AEC164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3" creationId="{CB3F7608-45BA-72FF-BBD4-50734AD487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4" creationId="{F28D51B0-C6FD-B2FC-C534-C4391B4851B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5" creationId="{2F5BDC61-6C69-CC24-6896-13697A81F3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6" creationId="{99A2D9C1-D124-449C-0546-7583C0B206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57" creationId="{F3F66604-9FE0-C43E-C41E-EC5A50C16B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66" creationId="{C02AF7DD-8009-1AF8-1880-3229B90E68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67" creationId="{8BF78EFC-60D1-C5F9-7A43-2CB8F5605D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68" creationId="{CA40BA4D-8F8D-E89C-C141-B4D5B97D9B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69" creationId="{A322EDC1-BDE1-89E3-2CD6-351160D5A1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0" creationId="{A97A7E43-7CCE-2319-AE76-2C8BC06819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1" creationId="{E39E0726-E3E9-7CE1-D878-04C244169DD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2" creationId="{75669C53-6374-7300-EA32-55AB3CB4CF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3" creationId="{616C5209-506B-F868-00E9-DB75E019185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4" creationId="{8F4F6BFF-5EED-A0F3-BE05-80056364A1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5" creationId="{F4E23725-9F67-8573-B75D-03929BF315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6" creationId="{CB506178-6120-13B5-9B87-BA62157278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7" creationId="{936E44AB-1CA5-7927-738D-0C1CAB00B9D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8" creationId="{D3293D58-76B4-B190-BF36-8908147334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79" creationId="{4E0B832F-361F-1AB3-FBBB-92282AE952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0" creationId="{BAA9671B-5823-53FE-21DD-8419BFF39A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1" creationId="{4D2E2380-DEAB-1D11-A727-FFB4A808DD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2" creationId="{B5BA5FB4-1837-4453-F377-4D95361DE3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3" creationId="{E9AF8720-C7A7-8CCB-2FA2-0A53738F05F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4" creationId="{08BE6F35-1D3A-9ACF-2DA1-B9F8F48F4B8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5" creationId="{E6EC2310-48D5-34C8-BAD4-25C6DC9CDE4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6" creationId="{3552FD9E-2B95-2C69-776F-0F64DBFEAA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7" creationId="{F28FDBCA-7103-E48F-FC2A-24FF27CF041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8" creationId="{1DFCBAF9-0ABD-80D6-A198-B682F86F7B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89" creationId="{5DA163B5-509A-6124-0FA4-9E67C16364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0" creationId="{D7DCF8CD-832D-B473-9F1A-57860A3F26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1" creationId="{3D40FAAE-896C-9887-5A2E-706A52B612E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2" creationId="{52787EB8-FBE1-240A-145F-5CA74F1EB3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3" creationId="{616CE569-8B2D-7589-D82D-3B151D7CBC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4" creationId="{45EFF1C7-F494-A096-B157-BA2A76DF2E1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5" creationId="{F31B65CB-3668-DA53-2BDB-2D4A79F460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6" creationId="{6FADF537-E477-FDA8-E275-854666D3E6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7" creationId="{A51C2DFA-7ADD-24A9-B592-4F5108680F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8" creationId="{55A5189C-DBA7-9EF7-D4C2-EB9266D1F2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099" creationId="{4D132FBD-C994-1193-1259-A74C0A7F6A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0" creationId="{0A4C44BE-A994-D9AC-6020-AE85276803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1" creationId="{62884893-E974-B81D-2034-E7421A32950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2" creationId="{10BD2655-B7E5-22E1-E97D-8DE88FF1E8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3" creationId="{C97AA6A3-AEC1-FC9D-D4BD-FAB9CD65D8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4" creationId="{8586EEF0-200D-B5BC-2200-8FC6ADB937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5" creationId="{9ACB6BC9-165F-39A0-BEEE-64050C1715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6" creationId="{408AD757-E167-2FBB-E80B-BE5701BB19E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7" creationId="{1FF15BBA-AB14-116D-6291-61A22396F7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8" creationId="{FFFBB3CD-47A7-AE87-036E-08549262C7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09" creationId="{F8661F8F-7BF5-AAF8-4178-82F90099FA5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0" creationId="{8D15F4A6-158C-4A13-5A5B-BFB9E2527C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1" creationId="{CA83C0A8-BB1B-AFD5-8011-140DC955541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2" creationId="{50BB8634-E6F7-0746-775E-7AB79F20803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3" creationId="{47B16C57-1E6E-3986-94EC-983E4816256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4" creationId="{5BF3502E-CD35-3575-D09D-00C77B53C77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5" creationId="{CC2ADD9B-5D14-B64F-248E-3EAD9F8B0A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6" creationId="{5372BB8B-407B-AA8D-7D25-7774F14A34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7" creationId="{DFCF6937-E2AD-B07F-031D-998E80D7C1E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8" creationId="{E14D289A-F8E4-065F-711B-73ADFE2245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19" creationId="{C19490D2-650D-0226-9AE7-115DA012CA3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0" creationId="{118CC4AA-3096-DDA0-DEA4-2AD1F4F9B3E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1" creationId="{72E5F18A-AF03-8E1F-B407-25D26033AE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2" creationId="{C1608197-D84C-888D-B6BC-B49AFDDBE1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3" creationId="{D3D05691-BEFC-031C-88E3-B443D92E8A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4" creationId="{0A394F54-6482-7DBE-80C9-7A25194BA7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5" creationId="{0B5BF163-53A2-E070-7329-6A4F55400EA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6" creationId="{09B56A72-C933-4B43-B634-B14FAD0AE0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7" creationId="{7671FD67-AA82-7119-FB6C-1733DEE57B7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8" creationId="{C3BFC4B7-85A9-1A49-1072-AF64078C74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29" creationId="{D20F13AF-0534-9E73-18D1-FE57912B96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0" creationId="{A3A5E0BD-7491-EFF7-B698-38B6DC2CB84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1" creationId="{D3521710-49DB-2364-4E20-4DA313E8DF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2" creationId="{18F3FD47-40FF-F6CF-527E-7D4A2CA97E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3" creationId="{B0EAC1E6-9501-7911-9BF3-D59C73D144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4" creationId="{A931F67D-5C23-62DD-0B39-D0432387DA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5" creationId="{26D0A7EB-B10B-9CE4-DFDE-38011E263C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6" creationId="{90BA5D25-5CA1-F370-8098-B65ACAE300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7" creationId="{242722BB-E1C4-1952-30F4-A8A6B8A0BB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8" creationId="{89EB748D-AF9D-9C76-D415-E1D60ABF9A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39" creationId="{37EF7A23-63B6-CAAD-21B4-B5E1F7DC686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0" creationId="{42ABA8E1-BBD8-7562-049B-41B7E19E2D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1" creationId="{4BB7872C-2159-83FF-AAF9-93532B0B9A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2" creationId="{E9A56082-3D94-013F-903C-A00995F74B8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3" creationId="{29566893-FB3F-4463-837C-E4E9A21FC7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4" creationId="{57C5392D-3326-C3B3-7E06-F637754DB79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5" creationId="{D16FCBEF-4DC9-7F78-8B5A-4932234D52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6" creationId="{CC36AF9C-8DE4-4CFA-C8F1-448B3DC600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7" creationId="{CAF6DFD6-7D92-69E3-06E8-29A7BCFA16A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8" creationId="{EB13F53D-60C1-321B-2104-652D77B267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49" creationId="{2A6BABB2-9063-B9D6-521A-9557BE45B71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0" creationId="{11943BA2-4C63-13F5-32A2-A7C91286FB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1" creationId="{A962DC0D-2521-E112-374F-E512579BB5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2" creationId="{578F55EA-B76E-5958-7457-1C53415F911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3" creationId="{8AB7C0A8-CAD0-FD42-5AE3-8E05E5203B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4" creationId="{F5682258-4070-B988-EB8A-641723D9DC1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5" creationId="{30F2C482-9C98-FCF3-18FB-13F8BBDA568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6" creationId="{39A0BD3E-6899-03BD-8DCF-30C74BA5C4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7" creationId="{37F18DCD-7392-1D48-4CF3-B62C29AEEC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8" creationId="{1F300227-D8E1-8BB8-0283-C1DB5769A9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59" creationId="{5E39232B-0C3E-1116-E658-222B0B4CCB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0" creationId="{D8DB9634-D80E-0932-B248-7976D78575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1" creationId="{4EB7049F-3DE2-99E3-A6D9-3319B4AE40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2" creationId="{02CABE40-E37A-F897-1EB8-B7F3A7E1472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3" creationId="{E2EBC839-E468-9DD7-4561-72B9527A8B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4" creationId="{5355FEE3-00FC-E88A-C047-E4D639DCDF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5" creationId="{2631DC96-4E21-A2DD-2869-767B674CF3B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6" creationId="{147F9524-3113-B0A4-F6DC-161D8C7029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7" creationId="{B56B3AAF-DDCF-992B-90FC-40E66EE955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8" creationId="{3EB75150-4F9F-8F9D-A686-BF95C5F38C6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69" creationId="{16AF71BD-075F-F960-FFBD-CD66496737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0" creationId="{3F9680A7-E1D0-B6E2-23DF-84957F5FF77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1" creationId="{B321CE0F-DF63-0B36-5F4D-983B34C423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2" creationId="{04DEB064-576A-7094-E4FF-AA673B42FE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3" creationId="{33336628-A96E-10DA-BB39-FDCA3130747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4" creationId="{1FCADBCE-D6EA-B9DF-4F12-52FE14B835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5" creationId="{1EFFB67A-7B18-D992-5D4D-0B527AE9E3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6" creationId="{D30BE29A-948D-B626-7385-A912F16D159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7" creationId="{E64310C3-453B-1119-7F4E-CC615FBADE6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8" creationId="{95FDE5FE-3285-9B88-F2EC-18D2AB428B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79" creationId="{F07B28A8-A5D9-D701-5C4F-7594A92E46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0" creationId="{37716AA3-ED60-D333-70A3-4C8D1A0DAC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1" creationId="{59B77A75-44E4-F887-3494-7D979A1D71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2" creationId="{EAFCBF0F-257B-50AA-6D3F-7E3ECEF196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3" creationId="{E87D09D9-928E-E982-7F8E-433360CCA7A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4" creationId="{6A529520-037D-F0AC-856A-F1CF5A326C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5" creationId="{112BC219-F272-4058-C23F-95C95AD3A7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6" creationId="{E5989A26-34CC-DD6C-C6C0-B7C9B79AA2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7" creationId="{5F20D2B0-2719-5AE5-5981-D2CB3C3EE2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8" creationId="{E435F45F-6D81-41ED-715C-11BDA8BB83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89" creationId="{CB4EB4C8-9725-AF65-C41E-FFEDC431D77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90" creationId="{4E397D40-F93F-B1A7-876E-D614E4990C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91" creationId="{3F1E0477-6E44-8934-C9BD-AC9DA14337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92" creationId="{04365DBC-E6CD-988E-D86E-38747758C7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193" creationId="{0AE0E4EA-B63A-717A-B1CD-A3E5CEF860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2" creationId="{856E8C0B-F210-C46C-3C16-81016F1FBC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3" creationId="{5FAAC8FF-9D6C-BC94-B555-B9159343214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4" creationId="{C702E0E9-D7A5-33B5-316D-99321EED8B3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5" creationId="{BF8B8422-5862-71FB-F9C5-5C671E0CC8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6" creationId="{2507D2A9-C808-3A2F-52E5-218A2109D6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7" creationId="{FF76B3BD-95AD-ABE5-76C3-541DF3E272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8" creationId="{2DDE17BC-DA53-82BA-7CBF-ED4249B150F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09" creationId="{FFDB5F0F-99AD-23DB-B66C-AF3E196EB5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0" creationId="{F07DF613-F278-7CC0-E236-46102B2285D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1" creationId="{2CCF0E71-DA66-6613-3C59-225FE309E4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2" creationId="{99E739B8-62A0-7583-63E5-E026AB4D29D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3" creationId="{A2DCD4E0-35F9-3737-DDC9-49D8293E44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4" creationId="{76A2F533-F2CA-CBF0-EA4B-9211019328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5" creationId="{016E8E1E-6D70-E49A-2A60-89EA134AB7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6" creationId="{A27CED2D-9829-BA0F-9B9E-9130B09F37E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7" creationId="{9848FB77-8FA0-C89A-BA80-C26C1603BD2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8" creationId="{07186024-AEB2-44DA-E751-F56242B52C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19" creationId="{8C4CA91E-F7C5-F557-FDC1-4778B6682C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0" creationId="{DB13277C-9E05-CA10-07DF-E4D2D495176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1" creationId="{203D194D-AC29-6FA8-E5D0-1342A0B42C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2" creationId="{2B1F524B-DB66-6D75-D7A4-4C1DE2306D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3" creationId="{63FADDAF-0EA9-8B95-6FD2-5E5D6872AA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4" creationId="{A91ACB62-3F3F-B85E-A313-E2B6B4BE98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5" creationId="{30E63C8B-07CE-2069-125F-40DCD50285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6" creationId="{97ACA28D-8C48-2A27-FB42-82C3A8B71E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7" creationId="{DB9AB98C-B5C9-F57F-2198-3805E7E5D4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8" creationId="{47021EF7-7288-2937-C0E9-18766F98FDF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29" creationId="{B974A772-CBFB-EAF0-B6CD-2A88BBF52C0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0" creationId="{13EBBC6B-342B-8992-E21F-A5A61E1D50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1" creationId="{3EA86ED8-6761-0E1D-DCE6-5755F7A8BC1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2" creationId="{4B627193-73E8-C120-8408-0FA993B9F3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3" creationId="{D219DF6C-4187-70BA-1943-267895195A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4" creationId="{27A77257-0E82-504D-C872-DD29A54029F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5" creationId="{A9E000A2-53A9-64FE-1B39-7C74E0145D9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6" creationId="{0862DBD0-522B-A16E-300D-ECB885C5A3D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7" creationId="{3DB59293-B7DB-CCAB-91C1-DD8782AA9F0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8" creationId="{BDE73C84-E220-7C1D-3AAD-A96D6CA84D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39" creationId="{827A405C-5AA7-3268-E755-C4450D3807A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0" creationId="{9E3FCD54-4A4E-0ECC-AD11-328764DF07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1" creationId="{735F4A51-6B44-8C10-6C45-7637C56B8DB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2" creationId="{B8E15813-47E7-882D-57AB-CCE36EB459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3" creationId="{D62264BE-198D-DA23-9050-573CEA74975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4" creationId="{E3B06A6A-DF0E-B92B-DD14-8271E99B419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5" creationId="{EE1DC488-DA36-B64B-5E0A-CD71C3D8BB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6" creationId="{97F21ED2-6741-1AA0-3F30-759304D3AB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7" creationId="{D3A11C4D-D3C5-205A-0D66-AB3D4152DED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8" creationId="{C108EFA0-AC85-9FDC-9A2D-7612C8E5A06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49" creationId="{E8B2B0BC-8EAB-8081-99E5-A3621DF20B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0" creationId="{F4A2B395-3711-E206-0BDD-813AC2CB7A5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1" creationId="{F4463A66-E1E7-E2F6-C014-79851391E56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2" creationId="{90F3A884-EECA-0267-BB19-1AA13122AC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3" creationId="{7EBBB7C1-41AC-0A55-4742-53383464E5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4" creationId="{510C9120-223E-0769-7EF5-9E9A5968E98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5" creationId="{7DFBD5E0-D5F1-EE3E-3D09-6F9C7801DEC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6" creationId="{70386F4E-BBE7-6E42-85CA-B2C2B003F6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7" creationId="{852ABE8C-F9DE-9394-E5B5-2840E854DC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8" creationId="{0CF51E3A-528A-8DF5-4C8F-B2752F2CD8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59" creationId="{F6671496-157B-60BE-E2F4-3D40A53D52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0" creationId="{90B71A3E-D37D-1084-BE83-2BCD961B53D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1" creationId="{C0B2E00B-2CF4-5635-6824-6482EA15628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2" creationId="{3FC370CC-389C-59FC-4F78-6B15A22BAC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3" creationId="{DE56225F-57EF-C015-3FED-75BF31A3B0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4" creationId="{A89F0E09-E643-BB97-40B0-347B775661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5" creationId="{12DD3EED-3D5E-B0E4-87A3-4ED67E46DA7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6" creationId="{D872657D-1ABE-BD2C-7D01-54F98E018EC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7" creationId="{4A7D0224-B8F4-B278-D03C-0B9B080063C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8" creationId="{8417E2F0-1318-CED6-87A3-5FDBC8E1BA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69" creationId="{C69CFB3D-2D8D-76F5-068B-9AAB0022A6B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0" creationId="{A9B9EEAE-3710-FE4D-A401-427E356FCF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1" creationId="{279FD129-BC68-7BFC-4276-97395B0589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2" creationId="{38FF6A30-3DD7-C279-2E01-17E0DBCDCA2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3" creationId="{600E6EC1-38BA-A476-A529-A68D4210259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4" creationId="{C6C08956-A87F-DF11-2FD3-1947B1717CA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5" creationId="{5D8E164C-89DB-EBE7-2758-63FE3EF404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6" creationId="{E00F470C-6538-4BEF-4B11-20DA8C1C5FA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7" creationId="{99690A09-C85A-408A-325E-BD2316A9E8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8" creationId="{D6AC71CB-4949-4E32-125F-70CC8239F6B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79" creationId="{B39D1C35-3230-0E62-DFBA-3E3021007EA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0" creationId="{7C6B8A62-1EFB-F5E6-C449-F844BC9A3B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1" creationId="{4060C1CC-13CB-82B4-1C5C-7D7DDAA37C5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2" creationId="{B136A537-6A1A-E5C6-EBF6-45EDA3EBFC7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3" creationId="{F015DD15-7C2C-645C-1672-55D8E5303F9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4" creationId="{E0536C35-F084-CD33-BC7D-69640E69E4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5" creationId="{05D1D677-3179-6783-629F-349F2A7C61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6" creationId="{E4BC3DAF-248D-3D93-87F5-4E0FC99513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7" creationId="{6EB22F65-3068-7A10-AB98-A96814E12B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8" creationId="{B430499E-8174-3567-9C8A-6E7CB53090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89" creationId="{C46255CA-3F51-63C0-3706-2AD87F3576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0" creationId="{52BA0186-9545-71F4-AEEA-184D1C0BD55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1" creationId="{FFD6AAE9-9A55-825F-3B70-57E33755B3F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2" creationId="{A1BCA5DF-9C06-8031-920A-3A5FB27BBFB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3" creationId="{E250A28E-2FE4-D643-916A-2D1A9B85BC4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4" creationId="{6E7DE369-06EB-1D41-18CC-0B6DABE29F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5" creationId="{B3D7D36A-D32D-4EA0-8896-FD16532BD1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6" creationId="{64E25CD2-923B-8879-1906-29577F52834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7" creationId="{8B788EB7-3DD4-9CEE-1CC1-B1D2F9EE2C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8" creationId="{A1E23357-8867-67DD-B7A6-6BA49F646A2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299" creationId="{EF0D2BA9-BF39-C130-0244-E00445D236F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0" creationId="{0E5049A6-05D7-0223-2DD8-0130B19AC8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1" creationId="{027402E6-49B9-F7EF-AE52-F85220374D5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2" creationId="{C94E129B-E81B-C6A6-3F35-0B54E7BC83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3" creationId="{EE66ECE3-D3BE-E27A-C55C-F4CA5E0B6D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4" creationId="{A4104D29-7A9E-BA9B-2C6B-4940344B0B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5" creationId="{A27C7BA8-6F08-A995-CF6C-F9C4EBF622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6" creationId="{06FD372C-A626-1448-DF50-81845126E7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7" creationId="{A30A7F07-FD92-E715-665B-1E66E5EA9C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8" creationId="{A4153C7F-C297-9CC8-7E74-AE3BA0429F0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09" creationId="{ED9F98DB-494F-17BD-FE75-F4844DC7CC3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0" creationId="{20478D20-347F-6FF8-77FF-E77F0170CF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1" creationId="{4D4AFCC9-510B-B22F-26C9-7F12FE7CBCA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2" creationId="{CA3C7426-0F15-CA82-4609-403DEF4770C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3" creationId="{C2011494-CAA7-82A7-2281-75CBEDA4A7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4" creationId="{81587C32-2D9C-3CC7-BD14-65E9DBF5530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5" creationId="{A07CB01E-3274-9038-1D46-5EEF3CA9F56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6" creationId="{9CDD6709-9FDA-4AAC-AD0C-76D9FECE60B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7" creationId="{CFA655BF-D52E-AE44-8B54-A007610532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8" creationId="{FB383656-1C49-64B8-C574-E10F3B61753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19" creationId="{9E822B35-7D7F-4376-1581-E161BBE6A63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0" creationId="{9C63C5E2-55D2-996F-7FDA-AB71B43367B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1" creationId="{F2C0BBA9-5A1B-EFEA-1D20-6481AC5C2E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2" creationId="{934DC63D-80B7-A0FF-6279-896EC98C7A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3" creationId="{E41620D5-49B6-0889-D0DD-6CD374C59B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4" creationId="{DE2F1980-60C5-F004-7E18-51FA2A9F37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5" creationId="{180F3666-2531-5A3D-CEBB-46C6DF13A8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6" creationId="{5FD80D24-F953-4C63-ACA6-2AA6FDDE757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7" creationId="{3CA7D3A5-83D1-5E3B-5450-331AF45DDA2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8" creationId="{4C8B36BF-1A61-6634-98F2-CE17B32DE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29" creationId="{1AB3ADFB-F95D-C99D-F2F2-DD1E1AD678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38" creationId="{4E33B80F-1553-70B2-01F7-707F4889C4D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39" creationId="{726BDD56-4447-D164-6300-95FB5A39E81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0" creationId="{DA4FEDF1-8F21-9BF4-0658-0FF9151CF4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1" creationId="{12F2BFB7-06A0-444D-457B-652C5AA914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2" creationId="{7B3D31DD-A458-36C2-9846-06120D33F25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3" creationId="{996BCD67-B3D8-D713-D2BC-2C87E4484C2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4" creationId="{3EB0F5D9-0412-ECFA-8557-07C46C6F303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5" creationId="{2028EF3F-0191-C0B0-9A94-CC2F041114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6" creationId="{D0839C0A-AB75-02BE-0D80-274E996E5DF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7" creationId="{89650B1C-9682-8FC4-9E7B-EEB3593E72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8" creationId="{88E2A44A-EFC3-1123-A3D5-9D84A93D2D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49" creationId="{1AC3A56B-08F3-B058-CA28-0F9FEE2F6BC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0" creationId="{01DFA450-3637-3710-2323-FFF73A4293D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1" creationId="{9B334B97-3A67-C422-7B1D-39243F1CCEE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2" creationId="{130F0AE9-A006-658D-981A-D4774234C38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3" creationId="{52BAB2F4-71AD-055B-6366-F432346763F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4" creationId="{19199ECB-3475-E9C7-D201-2D9DA5783AE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5" creationId="{D7924244-10A9-F291-1110-D5E2806FE33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6" creationId="{02AF9F79-04CD-5992-953E-0F79BCD30F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7" creationId="{0D34D126-D2C1-FE64-C621-07CD630891B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8" creationId="{F16B855B-F06E-D3A3-B04C-9F4D4CB3B9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59" creationId="{66320082-9C91-027D-BB39-40E390DC43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0" creationId="{6125029F-C99F-F23B-67D7-C2CA245AEC9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1" creationId="{CACB7B15-ECDD-77B5-2A19-04CEB3D20D9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2" creationId="{0C63BB86-1535-CD65-2EB8-055B8807900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3" creationId="{24BF4480-4296-1E68-0803-737660479D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4" creationId="{38004498-A684-6CD6-D536-AF3B22BB1CD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5" creationId="{79BCF4A2-A44D-AAD0-42D3-211318AA16E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6" creationId="{2BCF1C34-117D-5A76-4948-9BEAE63239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7" creationId="{D7BDC354-EC77-BB0B-4941-75DD5F9E6CC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8" creationId="{10BC51CA-7DBC-0324-B222-4BBBA0C929D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69" creationId="{304411F5-3511-5E27-4BD3-806AE5641A3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0" creationId="{12F70D9C-3E51-CAD9-9506-1489F09E16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1" creationId="{F9DA41F3-1E86-9FFF-7A61-C9EC7810DB6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2" creationId="{03A6DB81-29DB-94CD-F25A-53F5B38E52A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3" creationId="{4BD191A3-3CA9-A0EE-B99A-0F6AE136876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4" creationId="{782155EA-8DA4-17CD-DE3A-B627E38118B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5" creationId="{46C5B239-1EA5-71E5-C49B-99CF9052414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6" creationId="{2F241321-3492-70FD-72FE-2E05310C60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7" creationId="{65285204-0930-5677-4A9C-F2BBD57ECED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8" creationId="{0C6ADCBC-F56E-D643-70B2-0B067906AC2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79" creationId="{9DA1C07B-D5DB-E3CE-CA06-BDC91CC2D5B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0" creationId="{F9A9FA47-5282-6FFA-8BBA-CCECDA5F638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1" creationId="{555BA894-6104-8768-FF23-1CED8B8535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2" creationId="{9BEA99D6-CAA4-1BAC-D503-66197E9476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3" creationId="{622666C5-3EA1-2735-EE53-8A2D715BB87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4" creationId="{1D4DE9F9-0F60-0AAE-BD85-C60A571D36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5" creationId="{53403265-58D0-D4D5-7E81-33D38BBBF1C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6" creationId="{6DE0D064-36C4-F16A-561D-99C4CB08B9F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7" creationId="{9CDCEBC8-07B7-B7D6-121E-6FF15CF5E54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8" creationId="{B6AA86CD-EA14-9E73-3079-805704893EB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89" creationId="{1CCEAB25-86C5-8B99-F5A1-40E15FF1194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0" creationId="{407073B6-F80E-A6F5-A4E8-7E83FA212F1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1" creationId="{5E96730D-CB26-AB19-9FBD-152E24FB52E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2" creationId="{8F7E2D6A-AD0F-B40B-D142-CB76C6AEFD0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3" creationId="{79AACFD3-FD67-45F6-CDA4-82226E2069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4" creationId="{275AEE4E-5C8E-FC1F-DB27-53BBE2C955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5" creationId="{206A38A2-C653-F4C6-62C9-4E38D2A2DB5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6" creationId="{7C264AE8-62E2-CF67-38C2-BBD6B3D23E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7" creationId="{285B94C2-54E2-9C8D-FA47-182323F3DD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8" creationId="{7DC9BB21-921D-DABF-16A3-E56781648C2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399" creationId="{B507B72E-EE84-0036-1202-F5D4E7DFA1C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0" creationId="{8FABC748-F307-1310-ED5D-D6F2A9404D2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1" creationId="{A43C9673-0D30-7FA0-7319-F76216AA44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2" creationId="{AEC2FEA3-D560-6097-D87A-26B4105F9F7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3" creationId="{6C7D1E3F-C97F-E535-42C4-B61DE11B3C7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4" creationId="{A3EB0748-05D0-159B-87F4-CDAE036EBA9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5" creationId="{3735F4DC-0253-5842-0FB1-F6FDA9E0C5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6" creationId="{12E448EC-95EA-1413-E6FE-5DB2420197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7" creationId="{331552E8-2229-E2A6-B719-DC61DEDB73C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8" creationId="{346FE508-B304-4D9A-665D-56CAE740F04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09" creationId="{0EDD8D46-ACC1-E814-7FCF-8ED269212EF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0" creationId="{7DB1A26D-78CC-97E0-EB25-5DC98277432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1" creationId="{9F620F46-69EA-1D08-E3B4-DB454C27303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2" creationId="{761E3B12-DDFA-BA4B-3BF9-1EE25C388DC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3" creationId="{6BCCEAC7-5213-7B0B-F4B3-6F06FD0E0E0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4" creationId="{CAC871AD-566D-21A0-0B77-A48223376D0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5" creationId="{F12C1671-12E4-C2E9-AE18-056322C378F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6" creationId="{A51014A5-4DD6-0C16-2E50-5ECA1C7AA38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7" creationId="{CF49093E-2819-201A-D3FD-B691D4B4A3C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8" creationId="{BC176124-01FD-4DA2-AFCC-041620D6F1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19" creationId="{E2DDA754-176C-7A54-B089-226940F8F82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0" creationId="{F26619F2-9E04-5C4E-B1F6-49020D50D07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1" creationId="{C2617775-15F1-BF42-4116-313CFCD390C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2" creationId="{464438D0-1F31-2F5D-A52B-33AEED483CB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3" creationId="{85829555-50BD-26B1-6364-0F139E118A3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4" creationId="{C183F307-FEF5-C50C-E71A-2C6EE87926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5" creationId="{903BB17B-3FF9-F458-C889-821F77B2CC2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6" creationId="{EBF49D77-E4A1-72CD-3F7C-F91C7A9193C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7" creationId="{C7F9EC4F-BFF5-DFB1-0886-F097B0638860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8" creationId="{092FF3B4-DDF0-1A41-C1A6-18E5F346C21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29" creationId="{48B39521-D655-C152-EB9C-EF90D7B9756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0" creationId="{1FC7464A-B1DC-2830-0CBC-A6E684095B7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1" creationId="{1BF8E800-F8EC-9D1C-05CB-DC0F37AC13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2" creationId="{F34FE2B5-DA1F-052C-F8FB-804374B585E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3" creationId="{2DBE6B05-DFBF-4B51-2D8C-2F85F9182BF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4" creationId="{C8DDCA2B-F95C-907C-D1FF-FADA9237A21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5" creationId="{AFB39FB0-AD14-A3C1-C11E-8440D44B5DE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6" creationId="{145DBFB0-FF28-A11A-F6B6-2EF7CAC2F00D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7" creationId="{60586298-41BF-F002-5892-7C32F475656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8" creationId="{A5552BED-B934-FEDB-B497-7130BB2F9C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39" creationId="{2BB6948D-1163-2915-451C-7C13BBD3B26C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0" creationId="{666BBA11-3E02-14E9-0BE3-886B413BAFD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1" creationId="{BDEEA206-A1A3-AEFD-C834-2D9612E66F7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2" creationId="{F4D281F7-FD13-7B41-B400-AF1C5B62A0E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3" creationId="{A136B076-7E5F-003E-1160-8D2A2AF699B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4" creationId="{BBCD0DCF-9AD0-E8B0-7B6D-B87285B534C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5" creationId="{4E5AE5B6-738D-B187-6463-9C532666FFE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6" creationId="{AE39BC05-D640-67AF-DB7E-5FC4F032F89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7" creationId="{5AF39041-1074-53F1-5387-76A164B783D9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8" creationId="{C0124FEC-2441-0CFE-E623-1B9A8DA30D48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49" creationId="{02C2DC44-39F4-B52E-E754-BAC09227C5E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0" creationId="{0B2C231B-EADE-34DF-6F96-3F70ED0250A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1" creationId="{089C73D0-CB1C-DF94-3ABD-F46F1871F427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2" creationId="{45C595E7-8045-3CFB-3A1C-16DC2AE0DCE1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3" creationId="{ABD49D7B-3ADD-130A-1E48-4BA893693455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4" creationId="{5AE5B065-81F9-381F-2EC1-F59AD35400F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5" creationId="{F8F69F47-7B08-EBAF-2055-80E41469D3A4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6" creationId="{DFB0498F-16B6-08DF-2088-E6AEBFC19D9B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7" creationId="{7377C525-B89B-431D-9941-91C304E3AA03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8" creationId="{694D95FE-F423-43F7-2122-57227D714EC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59" creationId="{59D46042-25B9-6B81-8B42-9E9D24BCA84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0" creationId="{F59B9661-9851-5DB8-51D3-CEBC3D26A82E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1" creationId="{92941F60-F122-6F13-FA54-0A2C80AFB88A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2" creationId="{EAD81195-B123-1D53-F0DA-691805766982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3" creationId="{DA6E4450-8362-25F0-571C-31998BA0B166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4" creationId="{1E995B51-81B8-6A12-CFDB-D551E2BA819F}"/>
          </ac:spMkLst>
        </pc:spChg>
        <pc:spChg chg="mod">
          <ac:chgData name="Laise Eduarda Paixão de Moraes" userId="ed9e5288-1c22-4d51-b69f-ec30695ef7d2" providerId="ADAL" clId="{33FC65F7-71FC-4C48-8995-D11548BB17C8}" dt="2023-01-02T13:02:39.977" v="6171"/>
          <ac:spMkLst>
            <pc:docMk/>
            <pc:sldMk cId="454814642" sldId="860"/>
            <ac:spMk id="18465" creationId="{635FFC84-ECF3-D8AD-36C4-F263135C5A15}"/>
          </ac:spMkLst>
        </pc:spChg>
        <pc:spChg chg="add del mod">
          <ac:chgData name="Laise Eduarda Paixão de Moraes" userId="ed9e5288-1c22-4d51-b69f-ec30695ef7d2" providerId="ADAL" clId="{33FC65F7-71FC-4C48-8995-D11548BB17C8}" dt="2023-01-02T13:21:44.597" v="6692" actId="21"/>
          <ac:spMkLst>
            <pc:docMk/>
            <pc:sldMk cId="454814642" sldId="860"/>
            <ac:spMk id="18467" creationId="{E726E2E5-8983-92BB-D512-3EE9C3F4FDDF}"/>
          </ac:spMkLst>
        </pc:spChg>
        <pc:spChg chg="add mod">
          <ac:chgData name="Laise Eduarda Paixão de Moraes" userId="ed9e5288-1c22-4d51-b69f-ec30695ef7d2" providerId="ADAL" clId="{33FC65F7-71FC-4C48-8995-D11548BB17C8}" dt="2023-01-02T13:23:14.450" v="6823" actId="20577"/>
          <ac:spMkLst>
            <pc:docMk/>
            <pc:sldMk cId="454814642" sldId="860"/>
            <ac:spMk id="18468" creationId="{DE82BB8C-355B-FB96-99DC-FDFE2A9C8E35}"/>
          </ac:spMkLst>
        </pc:spChg>
        <pc:grpChg chg="add del mod">
          <ac:chgData name="Laise Eduarda Paixão de Moraes" userId="ed9e5288-1c22-4d51-b69f-ec30695ef7d2" providerId="ADAL" clId="{33FC65F7-71FC-4C48-8995-D11548BB17C8}" dt="2023-01-02T12:08:26.629" v="4055" actId="165"/>
          <ac:grpSpMkLst>
            <pc:docMk/>
            <pc:sldMk cId="454814642" sldId="860"/>
            <ac:grpSpMk id="2" creationId="{39DB2E15-2AAD-525D-ED05-757F5094336B}"/>
          </ac:grpSpMkLst>
        </pc:grpChg>
        <pc:grpChg chg="add del mod">
          <ac:chgData name="Laise Eduarda Paixão de Moraes" userId="ed9e5288-1c22-4d51-b69f-ec30695ef7d2" providerId="ADAL" clId="{33FC65F7-71FC-4C48-8995-D11548BB17C8}" dt="2023-01-02T13:06:12.747" v="6175" actId="478"/>
          <ac:grpSpMkLst>
            <pc:docMk/>
            <pc:sldMk cId="454814642" sldId="860"/>
            <ac:grpSpMk id="5" creationId="{1FBAED6F-F9CD-1D43-0850-07176829942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6" creationId="{5649A160-B923-01B8-FB2D-5E1B9E9B68C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7" creationId="{B8C8130E-2AE1-B208-44CE-DCEE98110EF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9" creationId="{5254295E-C577-EBEF-9890-BEAD620F53E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0" creationId="{99FE2CC4-6FFC-9FB8-CAE6-5B2DC2F93C5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1" creationId="{EFEF6297-C94C-921E-CAC3-67C4AA8F079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2" creationId="{6D418141-656C-1A3E-0BA5-ED5CC49959A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4" creationId="{2665BB3E-FED0-5684-DC8C-0AAC4CD3FC9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5" creationId="{8A388CE7-FB88-12F6-443E-E565342143D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" creationId="{15A9BF7D-E26D-B37C-48D4-0E45C7C498B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" creationId="{E419284F-DEF9-EA0C-8C66-4FCF0FBD656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" creationId="{97766B39-B9F7-6D40-BACA-4964695270C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9" creationId="{99ADE811-FF52-B508-62B2-FE027A9D47D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20" creationId="{D93A6D33-89B0-9BD5-A6EA-F81758336AA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21" creationId="{8FED7B39-B99B-1D78-8AFD-D5091FC55FD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22" creationId="{517BD89C-CCA5-BDB9-B702-0BABC0E6368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23" creationId="{506B9298-4C28-FC2C-BF9A-C5211F83CDA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2" creationId="{1AD28C19-9E84-3DEF-5EE4-29DE9DD837B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3" creationId="{C13B4A59-F5E9-A319-544E-7E1A7E32463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4" creationId="{48C24147-54B1-F106-3FAB-2BBF5A408E6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5" creationId="{10D76735-9D18-D679-C172-DD75979CFF7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6" creationId="{703861A3-D430-6780-0CA8-74FF4B6FAA3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7" creationId="{1C6EE7BD-C094-7621-D26C-554F77E6947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8" creationId="{AA0A494C-2524-FAF3-9B6C-970BD95012D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419" creationId="{DB199AB9-F08E-67B4-396F-6FAA83A4FCC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48" creationId="{D8CD01D1-1209-4339-CD05-F5350C554DA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49" creationId="{357B7747-4F68-6605-B9B0-AFA5C0A9F47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0" creationId="{C8C97EAA-BF8A-4588-4893-50C4066B4F6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1" creationId="{1F489E88-88DF-F104-3F4A-F4DA7E784D3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2" creationId="{43BE29CB-1B39-5371-6B5F-DD9E53E0258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3" creationId="{2B940FA2-DA4C-AD71-5DDC-A46C7539ABC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4" creationId="{F5B184E5-0467-F474-5397-B350C08445F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555" creationId="{FE23C5FD-9BE4-CC4E-0D30-F84066717CC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4" creationId="{5E6CEDEF-4385-AB8B-F4F9-7119BE29166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5" creationId="{24396F44-B91C-E09D-E175-E6D90FAB99C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6" creationId="{061BD029-FAD1-7096-B42E-FA2FF8E8C2B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7" creationId="{A0A3B945-D6C7-2F4B-602A-CFA4E492FA7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8" creationId="{C7AE781F-B141-CEBE-07E2-D8488D4E6A2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89" creationId="{791DDFD4-F18B-CD18-3383-62F8A3CFBD7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90" creationId="{12FA62C9-240C-DD60-2108-80B6F0D41A4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691" creationId="{5595DA0E-9D94-A233-6CE8-6805689A479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0" creationId="{B1C4CA09-4703-2241-E06B-53650886084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1" creationId="{B336715B-3776-A3B4-3288-5D81A6616AF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2" creationId="{790A596A-2366-C6E6-01DB-0B75FD96043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3" creationId="{D56C0B24-AB84-7916-8D13-8174968F049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4" creationId="{6EF0E26E-BE41-376B-A440-359F148BD41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5" creationId="{24453A44-D308-0410-F537-890A01FF7DD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6" creationId="{AFA179A9-A5A3-72A4-4AD7-5754932DFD4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7" creationId="{82330F42-6C9B-5B3B-B9B4-70A303B9EFE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8" creationId="{7E7C6D4E-54EE-D4BF-E39C-BDCAD789242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29" creationId="{AC5C970F-E640-060B-36B5-777362BDCF2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30" creationId="{1436B3B0-43BA-D145-B8DD-5885AF8D03D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831" creationId="{B36F08D2-8831-607D-F5F2-29678261521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0" creationId="{13B045BE-20D9-7F8E-4373-1692EAA7B06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1" creationId="{788F7E90-8127-F425-EC7B-51FC1408B75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2" creationId="{BEDD3500-1AB2-7348-59D3-10ED217C58A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3" creationId="{DD38BB7D-1CF4-3DCE-4FA5-DCC96C02E74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4" creationId="{A92AB600-5121-2347-1467-A11CC135AE4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5" creationId="{042D5B79-05B4-9611-1568-33A8EA987EE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6" creationId="{CD0C26DA-CD93-BB19-B685-E3A03F8629F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6967" creationId="{110D7847-C20A-D793-0CA1-C75629F3333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096" creationId="{625F2AAA-675C-DF16-DEDC-3367497E8EA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097" creationId="{845ABE60-0E5E-941B-BBDF-7B77FC3FC4A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098" creationId="{C9F88037-2CA0-AEB4-BDF0-F2C3DC10EEB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099" creationId="{BE16AFB3-704C-8DA2-DC15-7587B8260ED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100" creationId="{7CC3C54C-2EA3-3F44-59B4-A2E8962EBDF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101" creationId="{4A68ED6D-9440-8AFE-EA26-A9B239FFE05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102" creationId="{F2C838D3-81E5-89B5-858E-236C1A40307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103" creationId="{198128F6-0B4D-0EE6-FAC9-A13F5D7DDCF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2" creationId="{27BD15CD-B5B0-B1B2-47AF-0190D2ED312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3" creationId="{6ADF1BC7-B339-F11E-88DA-5E8515E6DE8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4" creationId="{604F4934-4473-1E8D-42C9-06EB3A19981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5" creationId="{C2D16A6E-469F-373A-DEB9-791DEB8333B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6" creationId="{6D8771F1-447F-A1B9-6B8D-37D4021BF8D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7" creationId="{D24146AD-3F05-9695-50FD-5F34DB60430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8" creationId="{9813EAAC-9619-2843-4373-18D82BD9C1C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239" creationId="{5BB9412F-1C2B-FB54-2D9D-7080BFE4809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68" creationId="{E854CC47-5350-0782-CEED-0B25315ECC7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69" creationId="{6FD967F9-C075-1DC7-900C-CC6B2881577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0" creationId="{CBA699C1-AAED-72E5-74C5-A5C1EDD3C87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1" creationId="{84FC2CAD-D4EC-10CF-8CBD-C7E5678F3C8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2" creationId="{65D5EB7D-38BC-445E-C2CC-A6BFE6FB811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3" creationId="{59B210E0-FC97-EC5F-AA74-CA790A9AA72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4" creationId="{985C1F25-5AEA-0D9E-5197-54491DDD0A5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5" creationId="{1E6670DD-EDA8-23EA-AE92-96FCFF0513D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6" creationId="{481E1C3E-700B-00C1-F92F-8E6E482BBD2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7" creationId="{D338303C-19AE-E08E-815F-F51E0531E39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8" creationId="{C82D3EF2-BF0A-F46C-62A6-934A2352022F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79" creationId="{F859B265-0EC6-A751-75C6-6D03D68128E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80" creationId="{A2357C81-C075-7469-1AD3-19BF39FE10E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381" creationId="{EB125668-7BCF-5B09-3A42-FF398A6E0A2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0" creationId="{3B0EC6D2-DDE1-CA83-6E8D-B9890BD1107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1" creationId="{FF05C8BC-B5B6-E528-E3BB-82884923A8E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2" creationId="{35F4F8E5-FABA-6116-8ABF-E6BA6212BFF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3" creationId="{6CC43CEC-AF99-4C2C-4BBA-9BBA6D07AF9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4" creationId="{D87B625B-5AD3-9AFD-AE48-3192DFC1438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5" creationId="{EDD33226-CCB4-8F3A-26EC-6401E7B3EC5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6" creationId="{D281F468-67C8-EBA1-4906-6805F2E85EF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517" creationId="{CFD2A4AE-BD04-1441-43FC-2CCB8C9EE74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46" creationId="{6FA2B4B7-1B6D-2368-9B31-52A9A4610F6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47" creationId="{F1016744-3B84-6C0B-96FF-CB243E6FB86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48" creationId="{C1DC7F3B-345A-52C0-18A9-C9D69506432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49" creationId="{2231C36E-AFBC-8CBF-1F2A-1117ADCA3F9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50" creationId="{2EAB7A3C-382A-0F44-A6B0-202B03E1088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51" creationId="{EC29A90F-F5FB-A32A-A31F-7225B7CCDE7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52" creationId="{A417E82A-271B-BCC7-9B49-99CC8FB4EDD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653" creationId="{215AAF05-A4AF-F362-3737-483A7632D08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2" creationId="{47579368-D790-E33D-A3FB-E5F20E103B6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3" creationId="{5E02F2B7-6BA0-814C-2D82-D801851FAE9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4" creationId="{D95B12F7-2A28-2C86-5CD3-9266978E0F1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5" creationId="{FED8050C-FA10-B029-41AB-F8EEB1231E5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6" creationId="{13AEF0A3-D509-1BF3-5ED9-2E3487F0733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7" creationId="{6564C52E-D45A-21AC-C68B-64531F8BD1A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8" creationId="{A3E84F3E-C652-7010-ABC7-5166CF37D7C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789" creationId="{202D18F4-BF19-25DC-C14D-F4348ADC81E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18" creationId="{5B526F80-D316-2EE0-2548-91BB3233270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19" creationId="{70872996-ECAE-C2E2-2C12-710EBE7FC76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0" creationId="{15FA67FE-8F71-7F5A-01B6-E5DBB6607F4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1" creationId="{D4595B97-138C-61CF-A925-051963EA59F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2" creationId="{AFB0975B-C9A8-793D-80C9-628C9366D850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3" creationId="{5B20734B-F448-95E2-9917-47C621BD9DE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4" creationId="{79572EC2-DF1F-FF85-222B-3D2B8DBADC1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5" creationId="{D6D4C5DE-4074-E450-38BC-0EBCF8EFE1D2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6" creationId="{06071F55-608F-2E20-547B-95CC1F26D87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7" creationId="{6E49C60D-25C9-554A-2C5F-1937D20BF30B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8" creationId="{8CD0F402-0098-5817-89B0-B8D81D670C41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7929" creationId="{93CC87C1-53D6-2458-743A-4C6EA53E4799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58" creationId="{FBE56B66-9487-C620-D466-DB4DC78C567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59" creationId="{AE86E34B-FBA6-2899-6A2B-0F6A8C79A80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0" creationId="{035F1F39-A95F-2150-21D3-1F5CFBCEBB0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1" creationId="{6079BFB1-0FA6-15DC-02E6-41998A617BC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2" creationId="{FC21B45E-2CFA-8333-803D-69847A1CAAE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3" creationId="{9752CD36-7FAB-4548-303B-2F49CBBFD3D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4" creationId="{F98B2C84-ECFD-0560-5155-B9A04B5B6996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065" creationId="{EDDB11F1-9039-1049-8485-B9AD513DDC8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4" creationId="{E7D4CA98-D593-8F87-B051-FA966C50470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5" creationId="{3C021D95-C793-223E-0B4C-D5A803D367BE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6" creationId="{F92CE13B-F88D-E440-5F7A-623B24A6661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7" creationId="{4C8CFA1E-AE2B-5506-88C0-C2D991965C9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8" creationId="{2268C21B-2A90-E076-F977-F5658C7B579A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199" creationId="{AB319963-99E1-EC3C-952F-5778F03A5EB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200" creationId="{902CB882-3CAA-26D4-0909-E59F14C2D627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201" creationId="{D25AA89A-FEC2-F3D9-24C5-BA8C171E2F2C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0" creationId="{E8AF2ABD-FD86-1718-ABE9-56261D2A2C5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1" creationId="{D8A21D79-56E7-0FF0-BF01-9A3283089BE3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2" creationId="{360151AB-1752-0DD4-8CCA-107AB17F310D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3" creationId="{ED7FCCF3-0D8E-BDC0-FC11-23BD5CD9C2B4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4" creationId="{637AF5FD-8EA2-8C44-C101-91CDF9D4F8E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5" creationId="{93E92244-0D3C-9896-9366-73F4566CF1B8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6" creationId="{0E4AC527-7D71-44B3-3BC5-4FE9E18602D5}"/>
          </ac:grpSpMkLst>
        </pc:grpChg>
        <pc:grpChg chg="mod">
          <ac:chgData name="Laise Eduarda Paixão de Moraes" userId="ed9e5288-1c22-4d51-b69f-ec30695ef7d2" providerId="ADAL" clId="{33FC65F7-71FC-4C48-8995-D11548BB17C8}" dt="2023-01-02T13:02:39.977" v="6171"/>
          <ac:grpSpMkLst>
            <pc:docMk/>
            <pc:sldMk cId="454814642" sldId="860"/>
            <ac:grpSpMk id="18337" creationId="{4B122107-1E6D-33CD-B6E3-2069C7BFEA8D}"/>
          </ac:grpSpMkLst>
        </pc:grpChg>
        <pc:picChg chg="del">
          <ac:chgData name="Laise Eduarda Paixão de Moraes" userId="ed9e5288-1c22-4d51-b69f-ec30695ef7d2" providerId="ADAL" clId="{33FC65F7-71FC-4C48-8995-D11548BB17C8}" dt="2023-01-02T11:54:11.345" v="3201" actId="478"/>
          <ac:picMkLst>
            <pc:docMk/>
            <pc:sldMk cId="454814642" sldId="860"/>
            <ac:picMk id="3" creationId="{1F2B03C1-5B1A-F5B8-BBC7-B3B37474BEF0}"/>
          </ac:picMkLst>
        </pc:picChg>
        <pc:picChg chg="add mod topLvl">
          <ac:chgData name="Laise Eduarda Paixão de Moraes" userId="ed9e5288-1c22-4d51-b69f-ec30695ef7d2" providerId="ADAL" clId="{33FC65F7-71FC-4C48-8995-D11548BB17C8}" dt="2023-01-02T13:23:26.683" v="6832" actId="1036"/>
          <ac:picMkLst>
            <pc:docMk/>
            <pc:sldMk cId="454814642" sldId="860"/>
            <ac:picMk id="16386" creationId="{02D3ED7B-7B02-A09A-0542-3BB36BDC4ED7}"/>
          </ac:picMkLst>
        </pc:picChg>
        <pc:picChg chg="add mod topLvl">
          <ac:chgData name="Laise Eduarda Paixão de Moraes" userId="ed9e5288-1c22-4d51-b69f-ec30695ef7d2" providerId="ADAL" clId="{33FC65F7-71FC-4C48-8995-D11548BB17C8}" dt="2023-01-02T13:23:32.226" v="6834" actId="1076"/>
          <ac:picMkLst>
            <pc:docMk/>
            <pc:sldMk cId="454814642" sldId="860"/>
            <ac:picMk id="16388" creationId="{F665CA32-0284-DCF9-2F86-B4F590237FD6}"/>
          </ac:picMkLst>
        </pc:picChg>
        <pc:picChg chg="add mod">
          <ac:chgData name="Laise Eduarda Paixão de Moraes" userId="ed9e5288-1c22-4d51-b69f-ec30695ef7d2" providerId="ADAL" clId="{33FC65F7-71FC-4C48-8995-D11548BB17C8}" dt="2023-01-02T13:23:26.683" v="6832" actId="1036"/>
          <ac:picMkLst>
            <pc:docMk/>
            <pc:sldMk cId="454814642" sldId="860"/>
            <ac:picMk id="18466" creationId="{32E65B57-EA92-A582-9AAC-A8F8FF610130}"/>
          </ac:picMkLst>
        </pc:picChg>
      </pc:sldChg>
      <pc:sldChg chg="delSp modSp add del mod ord">
        <pc:chgData name="Laise Eduarda Paixão de Moraes" userId="ed9e5288-1c22-4d51-b69f-ec30695ef7d2" providerId="ADAL" clId="{33FC65F7-71FC-4C48-8995-D11548BB17C8}" dt="2023-01-02T13:27:16.695" v="6911" actId="47"/>
        <pc:sldMkLst>
          <pc:docMk/>
          <pc:sldMk cId="1398281184" sldId="861"/>
        </pc:sldMkLst>
        <pc:picChg chg="del mod">
          <ac:chgData name="Laise Eduarda Paixão de Moraes" userId="ed9e5288-1c22-4d51-b69f-ec30695ef7d2" providerId="ADAL" clId="{33FC65F7-71FC-4C48-8995-D11548BB17C8}" dt="2023-01-02T13:25:12.767" v="6865" actId="21"/>
          <ac:picMkLst>
            <pc:docMk/>
            <pc:sldMk cId="1398281184" sldId="861"/>
            <ac:picMk id="6" creationId="{2E8F24CE-8503-B519-D1DD-A1949BADCCD3}"/>
          </ac:picMkLst>
        </pc:picChg>
        <pc:picChg chg="del">
          <ac:chgData name="Laise Eduarda Paixão de Moraes" userId="ed9e5288-1c22-4d51-b69f-ec30695ef7d2" providerId="ADAL" clId="{33FC65F7-71FC-4C48-8995-D11548BB17C8}" dt="2023-01-02T12:39:19.024" v="5059" actId="478"/>
          <ac:picMkLst>
            <pc:docMk/>
            <pc:sldMk cId="1398281184" sldId="861"/>
            <ac:picMk id="10" creationId="{4223150B-F95D-F85E-CCC3-00F6AD5EAF76}"/>
          </ac:picMkLst>
        </pc:picChg>
      </pc:sldChg>
      <pc:sldChg chg="addSp delSp modSp add del mod">
        <pc:chgData name="Laise Eduarda Paixão de Moraes" userId="ed9e5288-1c22-4d51-b69f-ec30695ef7d2" providerId="ADAL" clId="{33FC65F7-71FC-4C48-8995-D11548BB17C8}" dt="2023-01-02T12:12:02.239" v="4175" actId="47"/>
        <pc:sldMkLst>
          <pc:docMk/>
          <pc:sldMk cId="921666752" sldId="862"/>
        </pc:sldMkLst>
        <pc:spChg chg="add mod">
          <ac:chgData name="Laise Eduarda Paixão de Moraes" userId="ed9e5288-1c22-4d51-b69f-ec30695ef7d2" providerId="ADAL" clId="{33FC65F7-71FC-4C48-8995-D11548BB17C8}" dt="2023-01-02T12:11:53.289" v="4169" actId="14100"/>
          <ac:spMkLst>
            <pc:docMk/>
            <pc:sldMk cId="921666752" sldId="862"/>
            <ac:spMk id="2" creationId="{585F0034-BF1A-3FF9-3A41-D5BAC873FA6C}"/>
          </ac:spMkLst>
        </pc:spChg>
        <pc:spChg chg="mod">
          <ac:chgData name="Laise Eduarda Paixão de Moraes" userId="ed9e5288-1c22-4d51-b69f-ec30695ef7d2" providerId="ADAL" clId="{33FC65F7-71FC-4C48-8995-D11548BB17C8}" dt="2023-01-02T12:11:53.289" v="4169" actId="14100"/>
          <ac:spMkLst>
            <pc:docMk/>
            <pc:sldMk cId="921666752" sldId="862"/>
            <ac:spMk id="12" creationId="{CB68F970-883B-A955-97C7-E99482F77164}"/>
          </ac:spMkLst>
        </pc:spChg>
        <pc:grpChg chg="add del mod">
          <ac:chgData name="Laise Eduarda Paixão de Moraes" userId="ed9e5288-1c22-4d51-b69f-ec30695ef7d2" providerId="ADAL" clId="{33FC65F7-71FC-4C48-8995-D11548BB17C8}" dt="2023-01-02T12:11:53.729" v="4170" actId="21"/>
          <ac:grpSpMkLst>
            <pc:docMk/>
            <pc:sldMk cId="921666752" sldId="862"/>
            <ac:grpSpMk id="3" creationId="{31F01AF1-B44D-91B1-981C-6467484DFD6D}"/>
          </ac:grpSpMkLst>
        </pc:grpChg>
        <pc:picChg chg="mod">
          <ac:chgData name="Laise Eduarda Paixão de Moraes" userId="ed9e5288-1c22-4d51-b69f-ec30695ef7d2" providerId="ADAL" clId="{33FC65F7-71FC-4C48-8995-D11548BB17C8}" dt="2023-01-02T12:11:53.289" v="4169" actId="14100"/>
          <ac:picMkLst>
            <pc:docMk/>
            <pc:sldMk cId="921666752" sldId="862"/>
            <ac:picMk id="1026" creationId="{A9FF3EB9-67BC-3E9F-4810-5C40091384A5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2:36:45.979" v="4979"/>
        <pc:sldMkLst>
          <pc:docMk/>
          <pc:sldMk cId="3921633380" sldId="863"/>
        </pc:sldMkLst>
        <pc:spChg chg="mod">
          <ac:chgData name="Laise Eduarda Paixão de Moraes" userId="ed9e5288-1c22-4d51-b69f-ec30695ef7d2" providerId="ADAL" clId="{33FC65F7-71FC-4C48-8995-D11548BB17C8}" dt="2023-01-02T12:12:24.004" v="4177" actId="207"/>
          <ac:spMkLst>
            <pc:docMk/>
            <pc:sldMk cId="3921633380" sldId="863"/>
            <ac:spMk id="2" creationId="{16E33C3A-84D6-4DF9-6C89-9AFCBBC7A27B}"/>
          </ac:spMkLst>
        </pc:spChg>
        <pc:spChg chg="mod">
          <ac:chgData name="Laise Eduarda Paixão de Moraes" userId="ed9e5288-1c22-4d51-b69f-ec30695ef7d2" providerId="ADAL" clId="{33FC65F7-71FC-4C48-8995-D11548BB17C8}" dt="2023-01-02T12:36:45.979" v="4979"/>
          <ac:spMkLst>
            <pc:docMk/>
            <pc:sldMk cId="3921633380" sldId="863"/>
            <ac:spMk id="5" creationId="{F4A7F748-94D2-27EB-572C-33695C9E9372}"/>
          </ac:spMkLst>
        </pc:spChg>
        <pc:spChg chg="mod">
          <ac:chgData name="Laise Eduarda Paixão de Moraes" userId="ed9e5288-1c22-4d51-b69f-ec30695ef7d2" providerId="ADAL" clId="{33FC65F7-71FC-4C48-8995-D11548BB17C8}" dt="2023-01-02T12:11:59.741" v="4174" actId="1076"/>
          <ac:spMkLst>
            <pc:docMk/>
            <pc:sldMk cId="3921633380" sldId="863"/>
            <ac:spMk id="7" creationId="{BCF3B5A5-9401-6F93-676F-43184EE5722A}"/>
          </ac:spMkLst>
        </pc:spChg>
        <pc:spChg chg="del">
          <ac:chgData name="Laise Eduarda Paixão de Moraes" userId="ed9e5288-1c22-4d51-b69f-ec30695ef7d2" providerId="ADAL" clId="{33FC65F7-71FC-4C48-8995-D11548BB17C8}" dt="2023-01-02T12:10:36.515" v="4148" actId="478"/>
          <ac:spMkLst>
            <pc:docMk/>
            <pc:sldMk cId="3921633380" sldId="863"/>
            <ac:spMk id="9" creationId="{2F1049AC-878F-3887-141E-C17D8B2FDEE6}"/>
          </ac:spMkLst>
        </pc:spChg>
        <pc:spChg chg="mod">
          <ac:chgData name="Laise Eduarda Paixão de Moraes" userId="ed9e5288-1c22-4d51-b69f-ec30695ef7d2" providerId="ADAL" clId="{33FC65F7-71FC-4C48-8995-D11548BB17C8}" dt="2023-01-02T12:11:59.741" v="4174" actId="1076"/>
          <ac:spMkLst>
            <pc:docMk/>
            <pc:sldMk cId="3921633380" sldId="863"/>
            <ac:spMk id="10" creationId="{F0C6E6B0-3971-1648-DD6B-3845B8B689F9}"/>
          </ac:spMkLst>
        </pc:spChg>
        <pc:spChg chg="del">
          <ac:chgData name="Laise Eduarda Paixão de Moraes" userId="ed9e5288-1c22-4d51-b69f-ec30695ef7d2" providerId="ADAL" clId="{33FC65F7-71FC-4C48-8995-D11548BB17C8}" dt="2023-01-02T12:10:36.515" v="4148" actId="478"/>
          <ac:spMkLst>
            <pc:docMk/>
            <pc:sldMk cId="3921633380" sldId="863"/>
            <ac:spMk id="12" creationId="{F235ED93-797C-5DD9-63BB-304255C58803}"/>
          </ac:spMkLst>
        </pc:spChg>
        <pc:grpChg chg="add mod">
          <ac:chgData name="Laise Eduarda Paixão de Moraes" userId="ed9e5288-1c22-4d51-b69f-ec30695ef7d2" providerId="ADAL" clId="{33FC65F7-71FC-4C48-8995-D11548BB17C8}" dt="2023-01-02T12:11:59.741" v="4174" actId="1076"/>
          <ac:grpSpMkLst>
            <pc:docMk/>
            <pc:sldMk cId="3921633380" sldId="863"/>
            <ac:grpSpMk id="4" creationId="{0D0A98EC-C83C-4720-4A3F-CAD7F25BAD54}"/>
          </ac:grpSpMkLst>
        </pc:grpChg>
        <pc:picChg chg="add del mod">
          <ac:chgData name="Laise Eduarda Paixão de Moraes" userId="ed9e5288-1c22-4d51-b69f-ec30695ef7d2" providerId="ADAL" clId="{33FC65F7-71FC-4C48-8995-D11548BB17C8}" dt="2023-01-02T12:11:56.310" v="4171" actId="478"/>
          <ac:picMkLst>
            <pc:docMk/>
            <pc:sldMk cId="3921633380" sldId="863"/>
            <ac:picMk id="3" creationId="{D83685EE-A343-239D-6269-C66C3790488B}"/>
          </ac:picMkLst>
        </pc:picChg>
        <pc:picChg chg="mod">
          <ac:chgData name="Laise Eduarda Paixão de Moraes" userId="ed9e5288-1c22-4d51-b69f-ec30695ef7d2" providerId="ADAL" clId="{33FC65F7-71FC-4C48-8995-D11548BB17C8}" dt="2023-01-02T12:11:59.741" v="4174" actId="1076"/>
          <ac:picMkLst>
            <pc:docMk/>
            <pc:sldMk cId="3921633380" sldId="863"/>
            <ac:picMk id="6" creationId="{78AB52C9-DB30-3B06-A3AA-C46D4700AC0D}"/>
          </ac:picMkLst>
        </pc:picChg>
        <pc:picChg chg="del">
          <ac:chgData name="Laise Eduarda Paixão de Moraes" userId="ed9e5288-1c22-4d51-b69f-ec30695ef7d2" providerId="ADAL" clId="{33FC65F7-71FC-4C48-8995-D11548BB17C8}" dt="2023-01-02T12:10:33.977" v="4147" actId="478"/>
          <ac:picMkLst>
            <pc:docMk/>
            <pc:sldMk cId="3921633380" sldId="863"/>
            <ac:picMk id="5124" creationId="{5BFC444B-369F-99CA-2DFB-43356E65E6FC}"/>
          </ac:picMkLst>
        </pc:picChg>
        <pc:picChg chg="del">
          <ac:chgData name="Laise Eduarda Paixão de Moraes" userId="ed9e5288-1c22-4d51-b69f-ec30695ef7d2" providerId="ADAL" clId="{33FC65F7-71FC-4C48-8995-D11548BB17C8}" dt="2023-01-02T12:10:33.977" v="4147" actId="478"/>
          <ac:picMkLst>
            <pc:docMk/>
            <pc:sldMk cId="3921633380" sldId="863"/>
            <ac:picMk id="5128" creationId="{507E27A9-BB52-DD06-153E-C7A630907545}"/>
          </ac:picMkLst>
        </pc:picChg>
      </pc:sldChg>
      <pc:sldChg chg="modSp add mod">
        <pc:chgData name="Laise Eduarda Paixão de Moraes" userId="ed9e5288-1c22-4d51-b69f-ec30695ef7d2" providerId="ADAL" clId="{33FC65F7-71FC-4C48-8995-D11548BB17C8}" dt="2023-01-02T12:36:48.824" v="4980"/>
        <pc:sldMkLst>
          <pc:docMk/>
          <pc:sldMk cId="1456209599" sldId="864"/>
        </pc:sldMkLst>
        <pc:spChg chg="mod">
          <ac:chgData name="Laise Eduarda Paixão de Moraes" userId="ed9e5288-1c22-4d51-b69f-ec30695ef7d2" providerId="ADAL" clId="{33FC65F7-71FC-4C48-8995-D11548BB17C8}" dt="2023-01-02T12:12:32.858" v="4180" actId="207"/>
          <ac:spMkLst>
            <pc:docMk/>
            <pc:sldMk cId="1456209599" sldId="864"/>
            <ac:spMk id="2" creationId="{16E33C3A-84D6-4DF9-6C89-9AFCBBC7A27B}"/>
          </ac:spMkLst>
        </pc:spChg>
        <pc:spChg chg="mod">
          <ac:chgData name="Laise Eduarda Paixão de Moraes" userId="ed9e5288-1c22-4d51-b69f-ec30695ef7d2" providerId="ADAL" clId="{33FC65F7-71FC-4C48-8995-D11548BB17C8}" dt="2023-01-02T12:36:48.824" v="4980"/>
          <ac:spMkLst>
            <pc:docMk/>
            <pc:sldMk cId="1456209599" sldId="864"/>
            <ac:spMk id="5" creationId="{F4A7F748-94D2-27EB-572C-33695C9E9372}"/>
          </ac:spMkLst>
        </pc:spChg>
      </pc:sldChg>
      <pc:sldChg chg="addSp delSp modSp add del mod">
        <pc:chgData name="Laise Eduarda Paixão de Moraes" userId="ed9e5288-1c22-4d51-b69f-ec30695ef7d2" providerId="ADAL" clId="{33FC65F7-71FC-4C48-8995-D11548BB17C8}" dt="2023-01-02T12:36:34.484" v="4976" actId="47"/>
        <pc:sldMkLst>
          <pc:docMk/>
          <pc:sldMk cId="1501701968" sldId="865"/>
        </pc:sldMkLst>
        <pc:spChg chg="mod">
          <ac:chgData name="Laise Eduarda Paixão de Moraes" userId="ed9e5288-1c22-4d51-b69f-ec30695ef7d2" providerId="ADAL" clId="{33FC65F7-71FC-4C48-8995-D11548BB17C8}" dt="2023-01-02T12:35:10.529" v="4952" actId="14100"/>
          <ac:spMkLst>
            <pc:docMk/>
            <pc:sldMk cId="1501701968" sldId="865"/>
            <ac:spMk id="2" creationId="{16E33C3A-84D6-4DF9-6C89-9AFCBBC7A27B}"/>
          </ac:spMkLst>
        </pc:spChg>
        <pc:spChg chg="mod">
          <ac:chgData name="Laise Eduarda Paixão de Moraes" userId="ed9e5288-1c22-4d51-b69f-ec30695ef7d2" providerId="ADAL" clId="{33FC65F7-71FC-4C48-8995-D11548BB17C8}" dt="2023-01-02T12:16:37.978" v="4337" actId="114"/>
          <ac:spMkLst>
            <pc:docMk/>
            <pc:sldMk cId="1501701968" sldId="865"/>
            <ac:spMk id="5" creationId="{F4A7F748-94D2-27EB-572C-33695C9E9372}"/>
          </ac:spMkLst>
        </pc:spChg>
        <pc:spChg chg="add del">
          <ac:chgData name="Laise Eduarda Paixão de Moraes" userId="ed9e5288-1c22-4d51-b69f-ec30695ef7d2" providerId="ADAL" clId="{33FC65F7-71FC-4C48-8995-D11548BB17C8}" dt="2023-01-02T12:34:10.924" v="4940" actId="22"/>
          <ac:spMkLst>
            <pc:docMk/>
            <pc:sldMk cId="1501701968" sldId="865"/>
            <ac:spMk id="6" creationId="{5828482C-E0C2-0573-D57C-27DC441DF0FA}"/>
          </ac:spMkLst>
        </pc:spChg>
        <pc:spChg chg="mod">
          <ac:chgData name="Laise Eduarda Paixão de Moraes" userId="ed9e5288-1c22-4d51-b69f-ec30695ef7d2" providerId="ADAL" clId="{33FC65F7-71FC-4C48-8995-D11548BB17C8}" dt="2023-01-02T12:33:49.663" v="4935" actId="6549"/>
          <ac:spMkLst>
            <pc:docMk/>
            <pc:sldMk cId="1501701968" sldId="865"/>
            <ac:spMk id="15" creationId="{45340213-6751-544B-0B29-338AE70E3C96}"/>
          </ac:spMkLst>
        </pc:spChg>
        <pc:picChg chg="del">
          <ac:chgData name="Laise Eduarda Paixão de Moraes" userId="ed9e5288-1c22-4d51-b69f-ec30695ef7d2" providerId="ADAL" clId="{33FC65F7-71FC-4C48-8995-D11548BB17C8}" dt="2023-01-02T12:15:39.103" v="4185" actId="478"/>
          <ac:picMkLst>
            <pc:docMk/>
            <pc:sldMk cId="1501701968" sldId="865"/>
            <ac:picMk id="3" creationId="{D83685EE-A343-239D-6269-C66C3790488B}"/>
          </ac:picMkLst>
        </pc:picChg>
        <pc:picChg chg="add del mod">
          <ac:chgData name="Laise Eduarda Paixão de Moraes" userId="ed9e5288-1c22-4d51-b69f-ec30695ef7d2" providerId="ADAL" clId="{33FC65F7-71FC-4C48-8995-D11548BB17C8}" dt="2023-01-02T12:29:19.196" v="4916" actId="478"/>
          <ac:picMkLst>
            <pc:docMk/>
            <pc:sldMk cId="1501701968" sldId="865"/>
            <ac:picMk id="18434" creationId="{DC13D043-9F5C-9230-9643-6B8DC4272748}"/>
          </ac:picMkLst>
        </pc:picChg>
        <pc:picChg chg="add del">
          <ac:chgData name="Laise Eduarda Paixão de Moraes" userId="ed9e5288-1c22-4d51-b69f-ec30695ef7d2" providerId="ADAL" clId="{33FC65F7-71FC-4C48-8995-D11548BB17C8}" dt="2023-01-02T12:28:10.767" v="4911"/>
          <ac:picMkLst>
            <pc:docMk/>
            <pc:sldMk cId="1501701968" sldId="865"/>
            <ac:picMk id="18436" creationId="{DC652F97-17B2-D4FF-58E6-6FE32FE53C48}"/>
          </ac:picMkLst>
        </pc:picChg>
        <pc:picChg chg="add del mod">
          <ac:chgData name="Laise Eduarda Paixão de Moraes" userId="ed9e5288-1c22-4d51-b69f-ec30695ef7d2" providerId="ADAL" clId="{33FC65F7-71FC-4C48-8995-D11548BB17C8}" dt="2023-01-02T12:33:28.225" v="4920" actId="478"/>
          <ac:picMkLst>
            <pc:docMk/>
            <pc:sldMk cId="1501701968" sldId="865"/>
            <ac:picMk id="18438" creationId="{A37770AA-AD60-2ADC-B87E-A11561997F3F}"/>
          </ac:picMkLst>
        </pc:picChg>
        <pc:picChg chg="add mod">
          <ac:chgData name="Laise Eduarda Paixão de Moraes" userId="ed9e5288-1c22-4d51-b69f-ec30695ef7d2" providerId="ADAL" clId="{33FC65F7-71FC-4C48-8995-D11548BB17C8}" dt="2023-01-02T12:33:58.594" v="4937" actId="14100"/>
          <ac:picMkLst>
            <pc:docMk/>
            <pc:sldMk cId="1501701968" sldId="865"/>
            <ac:picMk id="18440" creationId="{F8788C9F-3284-6255-6392-EB80AB495110}"/>
          </ac:picMkLst>
        </pc:picChg>
      </pc:sldChg>
      <pc:sldChg chg="addSp delSp modSp add mod ord">
        <pc:chgData name="Laise Eduarda Paixão de Moraes" userId="ed9e5288-1c22-4d51-b69f-ec30695ef7d2" providerId="ADAL" clId="{33FC65F7-71FC-4C48-8995-D11548BB17C8}" dt="2023-01-02T12:41:01.603" v="5099"/>
        <pc:sldMkLst>
          <pc:docMk/>
          <pc:sldMk cId="1431505166" sldId="866"/>
        </pc:sldMkLst>
        <pc:spChg chg="del">
          <ac:chgData name="Laise Eduarda Paixão de Moraes" userId="ed9e5288-1c22-4d51-b69f-ec30695ef7d2" providerId="ADAL" clId="{33FC65F7-71FC-4C48-8995-D11548BB17C8}" dt="2023-01-02T12:34:20.015" v="4942" actId="478"/>
          <ac:spMkLst>
            <pc:docMk/>
            <pc:sldMk cId="1431505166" sldId="866"/>
            <ac:spMk id="2" creationId="{16E33C3A-84D6-4DF9-6C89-9AFCBBC7A27B}"/>
          </ac:spMkLst>
        </pc:spChg>
        <pc:spChg chg="add mod">
          <ac:chgData name="Laise Eduarda Paixão de Moraes" userId="ed9e5288-1c22-4d51-b69f-ec30695ef7d2" providerId="ADAL" clId="{33FC65F7-71FC-4C48-8995-D11548BB17C8}" dt="2023-01-02T12:35:15.094" v="4953" actId="14100"/>
          <ac:spMkLst>
            <pc:docMk/>
            <pc:sldMk cId="1431505166" sldId="866"/>
            <ac:spMk id="3" creationId="{4CF14283-08E3-4142-DE1E-8559B4A37F6E}"/>
          </ac:spMkLst>
        </pc:spChg>
        <pc:spChg chg="add mod">
          <ac:chgData name="Laise Eduarda Paixão de Moraes" userId="ed9e5288-1c22-4d51-b69f-ec30695ef7d2" providerId="ADAL" clId="{33FC65F7-71FC-4C48-8995-D11548BB17C8}" dt="2023-01-02T12:36:13.169" v="4972" actId="20577"/>
          <ac:spMkLst>
            <pc:docMk/>
            <pc:sldMk cId="1431505166" sldId="866"/>
            <ac:spMk id="4" creationId="{9D36019B-202E-9F13-2B1E-6D52AF8C9163}"/>
          </ac:spMkLst>
        </pc:spChg>
        <pc:picChg chg="mod">
          <ac:chgData name="Laise Eduarda Paixão de Moraes" userId="ed9e5288-1c22-4d51-b69f-ec30695ef7d2" providerId="ADAL" clId="{33FC65F7-71FC-4C48-8995-D11548BB17C8}" dt="2023-01-02T12:36:19.030" v="4973" actId="1076"/>
          <ac:picMkLst>
            <pc:docMk/>
            <pc:sldMk cId="1431505166" sldId="866"/>
            <ac:picMk id="18440" creationId="{F8788C9F-3284-6255-6392-EB80AB495110}"/>
          </ac:picMkLst>
        </pc:picChg>
      </pc:sldChg>
      <pc:sldChg chg="addSp delSp modSp add">
        <pc:chgData name="Laise Eduarda Paixão de Moraes" userId="ed9e5288-1c22-4d51-b69f-ec30695ef7d2" providerId="ADAL" clId="{33FC65F7-71FC-4C48-8995-D11548BB17C8}" dt="2023-01-02T13:32:13.762" v="6998"/>
        <pc:sldMkLst>
          <pc:docMk/>
          <pc:sldMk cId="2213614231" sldId="867"/>
        </pc:sldMkLst>
        <pc:spChg chg="add del mod">
          <ac:chgData name="Laise Eduarda Paixão de Moraes" userId="ed9e5288-1c22-4d51-b69f-ec30695ef7d2" providerId="ADAL" clId="{33FC65F7-71FC-4C48-8995-D11548BB17C8}" dt="2023-01-02T13:32:13.762" v="6998"/>
          <ac:spMkLst>
            <pc:docMk/>
            <pc:sldMk cId="2213614231" sldId="867"/>
            <ac:spMk id="9" creationId="{D0A77774-6318-B7E2-E053-6652BF4AD664}"/>
          </ac:spMkLst>
        </pc:sp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2" creationId="{D182818B-50EA-48BA-B3BB-5BB8A2937796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6" creationId="{DE6FDED5-CADE-AFA0-5A61-613A8B231B98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7" creationId="{F3D5F73E-8A79-EA3F-666A-44F4D4B6F0FF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0" creationId="{3D5BBA02-F92D-BFBE-7AA3-F14B14F28FA1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1" creationId="{FA2554CA-8C6B-64EA-030E-317F6E87A879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2" creationId="{3387E424-5242-4275-E2D0-1B8FF7E93844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3" creationId="{C54C2716-6429-43AD-632B-99F4DC2BF7E9}"/>
          </ac:cxnSpMkLst>
        </pc:cxnChg>
        <pc:cxnChg chg="add del mod">
          <ac:chgData name="Laise Eduarda Paixão de Moraes" userId="ed9e5288-1c22-4d51-b69f-ec30695ef7d2" providerId="ADAL" clId="{33FC65F7-71FC-4C48-8995-D11548BB17C8}" dt="2023-01-02T13:32:13.762" v="6998"/>
          <ac:cxnSpMkLst>
            <pc:docMk/>
            <pc:sldMk cId="2213614231" sldId="867"/>
            <ac:cxnSpMk id="14" creationId="{7B25F344-9021-3B74-7FC4-82E41CEF6DD4}"/>
          </ac:cxnSpMkLst>
        </pc:cxnChg>
      </pc:sldChg>
      <pc:sldChg chg="modSp add mod">
        <pc:chgData name="Laise Eduarda Paixão de Moraes" userId="ed9e5288-1c22-4d51-b69f-ec30695ef7d2" providerId="ADAL" clId="{33FC65F7-71FC-4C48-8995-D11548BB17C8}" dt="2023-01-02T13:02:09.854" v="6167"/>
        <pc:sldMkLst>
          <pc:docMk/>
          <pc:sldMk cId="3318463179" sldId="868"/>
        </pc:sldMkLst>
        <pc:spChg chg="mod">
          <ac:chgData name="Laise Eduarda Paixão de Moraes" userId="ed9e5288-1c22-4d51-b69f-ec30695ef7d2" providerId="ADAL" clId="{33FC65F7-71FC-4C48-8995-D11548BB17C8}" dt="2023-01-02T13:02:09.854" v="6167"/>
          <ac:spMkLst>
            <pc:docMk/>
            <pc:sldMk cId="3318463179" sldId="868"/>
            <ac:spMk id="33" creationId="{2D22322F-E79D-4BEF-8038-DE2C8F5CCA40}"/>
          </ac:spMkLst>
        </pc:spChg>
      </pc:sldChg>
      <pc:sldChg chg="modSp add del mod">
        <pc:chgData name="Laise Eduarda Paixão de Moraes" userId="ed9e5288-1c22-4d51-b69f-ec30695ef7d2" providerId="ADAL" clId="{33FC65F7-71FC-4C48-8995-D11548BB17C8}" dt="2023-01-02T12:51:45.275" v="5759" actId="47"/>
        <pc:sldMkLst>
          <pc:docMk/>
          <pc:sldMk cId="3655267863" sldId="868"/>
        </pc:sldMkLst>
        <pc:spChg chg="mod">
          <ac:chgData name="Laise Eduarda Paixão de Moraes" userId="ed9e5288-1c22-4d51-b69f-ec30695ef7d2" providerId="ADAL" clId="{33FC65F7-71FC-4C48-8995-D11548BB17C8}" dt="2023-01-02T12:50:19.271" v="5687" actId="20577"/>
          <ac:spMkLst>
            <pc:docMk/>
            <pc:sldMk cId="3655267863" sldId="868"/>
            <ac:spMk id="4" creationId="{F75EBF42-9495-AD38-0DE9-A92B493C5D07}"/>
          </ac:spMkLst>
        </pc:spChg>
        <pc:spChg chg="mod">
          <ac:chgData name="Laise Eduarda Paixão de Moraes" userId="ed9e5288-1c22-4d51-b69f-ec30695ef7d2" providerId="ADAL" clId="{33FC65F7-71FC-4C48-8995-D11548BB17C8}" dt="2023-01-02T12:50:05.841" v="5666" actId="20577"/>
          <ac:spMkLst>
            <pc:docMk/>
            <pc:sldMk cId="3655267863" sldId="868"/>
            <ac:spMk id="33" creationId="{2D22322F-E79D-4BEF-8038-DE2C8F5CCA40}"/>
          </ac:spMkLst>
        </pc:spChg>
      </pc:sldChg>
      <pc:sldChg chg="modSp add del">
        <pc:chgData name="Laise Eduarda Paixão de Moraes" userId="ed9e5288-1c22-4d51-b69f-ec30695ef7d2" providerId="ADAL" clId="{33FC65F7-71FC-4C48-8995-D11548BB17C8}" dt="2023-01-02T13:19:00.076" v="6537" actId="2696"/>
        <pc:sldMkLst>
          <pc:docMk/>
          <pc:sldMk cId="1900472725" sldId="869"/>
        </pc:sldMkLst>
        <pc:picChg chg="mod">
          <ac:chgData name="Laise Eduarda Paixão de Moraes" userId="ed9e5288-1c22-4d51-b69f-ec30695ef7d2" providerId="ADAL" clId="{33FC65F7-71FC-4C48-8995-D11548BB17C8}" dt="2023-01-02T13:18:56.984" v="6536" actId="1037"/>
          <ac:picMkLst>
            <pc:docMk/>
            <pc:sldMk cId="1900472725" sldId="869"/>
            <ac:picMk id="7" creationId="{984438BF-80B9-04BE-098B-D22E483C8263}"/>
          </ac:picMkLst>
        </pc:picChg>
      </pc:sldChg>
      <pc:sldChg chg="add">
        <pc:chgData name="Laise Eduarda Paixão de Moraes" userId="ed9e5288-1c22-4d51-b69f-ec30695ef7d2" providerId="ADAL" clId="{33FC65F7-71FC-4C48-8995-D11548BB17C8}" dt="2023-01-02T13:19:02.598" v="6538"/>
        <pc:sldMkLst>
          <pc:docMk/>
          <pc:sldMk cId="1992838101" sldId="869"/>
        </pc:sldMkLst>
      </pc:sldChg>
      <pc:sldChg chg="addSp delSp modSp add del mod ord">
        <pc:chgData name="Laise Eduarda Paixão de Moraes" userId="ed9e5288-1c22-4d51-b69f-ec30695ef7d2" providerId="ADAL" clId="{33FC65F7-71FC-4C48-8995-D11548BB17C8}" dt="2023-01-02T13:29:16.989" v="6933" actId="47"/>
        <pc:sldMkLst>
          <pc:docMk/>
          <pc:sldMk cId="3546023888" sldId="870"/>
        </pc:sldMkLst>
        <pc:spChg chg="del">
          <ac:chgData name="Laise Eduarda Paixão de Moraes" userId="ed9e5288-1c22-4d51-b69f-ec30695ef7d2" providerId="ADAL" clId="{33FC65F7-71FC-4C48-8995-D11548BB17C8}" dt="2023-01-02T13:25:43.634" v="6878" actId="478"/>
          <ac:spMkLst>
            <pc:docMk/>
            <pc:sldMk cId="3546023888" sldId="870"/>
            <ac:spMk id="2" creationId="{3A32F235-73C7-682A-4226-77F75A55F506}"/>
          </ac:spMkLst>
        </pc:spChg>
        <pc:spChg chg="del">
          <ac:chgData name="Laise Eduarda Paixão de Moraes" userId="ed9e5288-1c22-4d51-b69f-ec30695ef7d2" providerId="ADAL" clId="{33FC65F7-71FC-4C48-8995-D11548BB17C8}" dt="2023-01-02T13:24:59.521" v="6859" actId="478"/>
          <ac:spMkLst>
            <pc:docMk/>
            <pc:sldMk cId="3546023888" sldId="870"/>
            <ac:spMk id="5" creationId="{1522853F-5B07-7E0F-0E1D-03C05E1762B1}"/>
          </ac:spMkLst>
        </pc:spChg>
        <pc:spChg chg="del">
          <ac:chgData name="Laise Eduarda Paixão de Moraes" userId="ed9e5288-1c22-4d51-b69f-ec30695ef7d2" providerId="ADAL" clId="{33FC65F7-71FC-4C48-8995-D11548BB17C8}" dt="2023-01-02T13:24:57.027" v="6858" actId="478"/>
          <ac:spMkLst>
            <pc:docMk/>
            <pc:sldMk cId="3546023888" sldId="870"/>
            <ac:spMk id="6" creationId="{B4EADF6E-3E23-826E-DB7F-380EBC62E9F5}"/>
          </ac:spMkLst>
        </pc:spChg>
        <pc:spChg chg="del">
          <ac:chgData name="Laise Eduarda Paixão de Moraes" userId="ed9e5288-1c22-4d51-b69f-ec30695ef7d2" providerId="ADAL" clId="{33FC65F7-71FC-4C48-8995-D11548BB17C8}" dt="2023-01-02T13:24:57.027" v="6858" actId="478"/>
          <ac:spMkLst>
            <pc:docMk/>
            <pc:sldMk cId="3546023888" sldId="870"/>
            <ac:spMk id="7" creationId="{70C6C030-D149-9EB8-C406-F45A3A7190E8}"/>
          </ac:spMkLst>
        </pc:spChg>
        <pc:spChg chg="del">
          <ac:chgData name="Laise Eduarda Paixão de Moraes" userId="ed9e5288-1c22-4d51-b69f-ec30695ef7d2" providerId="ADAL" clId="{33FC65F7-71FC-4C48-8995-D11548BB17C8}" dt="2023-01-02T13:24:57.027" v="6858" actId="478"/>
          <ac:spMkLst>
            <pc:docMk/>
            <pc:sldMk cId="3546023888" sldId="870"/>
            <ac:spMk id="9" creationId="{18EC2159-B968-94B0-A74E-3B20A0D00825}"/>
          </ac:spMkLst>
        </pc:spChg>
        <pc:picChg chg="del">
          <ac:chgData name="Laise Eduarda Paixão de Moraes" userId="ed9e5288-1c22-4d51-b69f-ec30695ef7d2" providerId="ADAL" clId="{33FC65F7-71FC-4C48-8995-D11548BB17C8}" dt="2023-01-02T13:24:54.841" v="6857" actId="478"/>
          <ac:picMkLst>
            <pc:docMk/>
            <pc:sldMk cId="3546023888" sldId="870"/>
            <ac:picMk id="3" creationId="{CB27DA48-41BE-A64C-C82F-64E3977EA64A}"/>
          </ac:picMkLst>
        </pc:picChg>
        <pc:picChg chg="add del mod modCrop">
          <ac:chgData name="Laise Eduarda Paixão de Moraes" userId="ed9e5288-1c22-4d51-b69f-ec30695ef7d2" providerId="ADAL" clId="{33FC65F7-71FC-4C48-8995-D11548BB17C8}" dt="2023-01-02T13:29:14.739" v="6931" actId="21"/>
          <ac:picMkLst>
            <pc:docMk/>
            <pc:sldMk cId="3546023888" sldId="870"/>
            <ac:picMk id="4" creationId="{CD2CC417-F9DF-CDB0-C5A0-851B5FD1C40B}"/>
          </ac:picMkLst>
        </pc:picChg>
        <pc:picChg chg="del">
          <ac:chgData name="Laise Eduarda Paixão de Moraes" userId="ed9e5288-1c22-4d51-b69f-ec30695ef7d2" providerId="ADAL" clId="{33FC65F7-71FC-4C48-8995-D11548BB17C8}" dt="2023-01-02T13:24:54.841" v="6857" actId="478"/>
          <ac:picMkLst>
            <pc:docMk/>
            <pc:sldMk cId="3546023888" sldId="870"/>
            <ac:picMk id="22530" creationId="{DEEE1F0C-3231-B77A-CCFD-3A2C7AC75C88}"/>
          </ac:picMkLst>
        </pc:picChg>
        <pc:picChg chg="del">
          <ac:chgData name="Laise Eduarda Paixão de Moraes" userId="ed9e5288-1c22-4d51-b69f-ec30695ef7d2" providerId="ADAL" clId="{33FC65F7-71FC-4C48-8995-D11548BB17C8}" dt="2023-01-02T13:24:54.841" v="6857" actId="478"/>
          <ac:picMkLst>
            <pc:docMk/>
            <pc:sldMk cId="3546023888" sldId="870"/>
            <ac:picMk id="22532" creationId="{A7D2391F-391F-9BC3-56B0-C417E32061D9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3:28:43.768" v="6922"/>
        <pc:sldMkLst>
          <pc:docMk/>
          <pc:sldMk cId="1742425498" sldId="871"/>
        </pc:sldMkLst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3" creationId="{DD6F4995-6439-0343-71D2-3EDD3CBD7E26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4" creationId="{990ED6FC-741C-AE68-7E18-1B9E313FC648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5" creationId="{2B7BFD7E-57F3-84E2-2D0F-2BED7E5224EC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6" creationId="{A8A7C84C-915F-3E68-CA6B-ABDD503369D9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7" creationId="{E3FA467D-F6A4-8E12-C6C1-19BCEA348015}"/>
          </ac:spMkLst>
        </pc:spChg>
        <pc:spChg chg="add del">
          <ac:chgData name="Laise Eduarda Paixão de Moraes" userId="ed9e5288-1c22-4d51-b69f-ec30695ef7d2" providerId="ADAL" clId="{33FC65F7-71FC-4C48-8995-D11548BB17C8}" dt="2023-01-02T13:28:39.081" v="6920" actId="478"/>
          <ac:spMkLst>
            <pc:docMk/>
            <pc:sldMk cId="1742425498" sldId="871"/>
            <ac:spMk id="8" creationId="{99800B7A-B486-4409-9EDD-0A7B9628EDE8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9" creationId="{925F21BA-885F-FF4E-7C3C-3CECFEDBC4D9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10" creationId="{9ED60734-C66C-9A2D-0DAF-646C291404BC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11" creationId="{2C4E6847-87A1-B2B6-BEDF-D394D356034E}"/>
          </ac:spMkLst>
        </pc:spChg>
        <pc:spChg chg="add del">
          <ac:chgData name="Laise Eduarda Paixão de Moraes" userId="ed9e5288-1c22-4d51-b69f-ec30695ef7d2" providerId="ADAL" clId="{33FC65F7-71FC-4C48-8995-D11548BB17C8}" dt="2023-01-02T13:28:43.378" v="6921" actId="478"/>
          <ac:spMkLst>
            <pc:docMk/>
            <pc:sldMk cId="1742425498" sldId="871"/>
            <ac:spMk id="12" creationId="{ADC45D00-E519-E8E4-1C20-E4D9CE3383FC}"/>
          </ac:spMkLst>
        </pc:spChg>
        <pc:spChg chg="add del">
          <ac:chgData name="Laise Eduarda Paixão de Moraes" userId="ed9e5288-1c22-4d51-b69f-ec30695ef7d2" providerId="ADAL" clId="{33FC65F7-71FC-4C48-8995-D11548BB17C8}" dt="2023-01-02T13:28:43.378" v="6921" actId="478"/>
          <ac:spMkLst>
            <pc:docMk/>
            <pc:sldMk cId="1742425498" sldId="871"/>
            <ac:spMk id="13" creationId="{C39F8D3C-623B-A5B1-E062-5F59F75872E1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19" creationId="{68500958-81EA-422D-459A-565265A203B0}"/>
          </ac:spMkLst>
        </pc:spChg>
        <pc:spChg chg="add del mod">
          <ac:chgData name="Laise Eduarda Paixão de Moraes" userId="ed9e5288-1c22-4d51-b69f-ec30695ef7d2" providerId="ADAL" clId="{33FC65F7-71FC-4C48-8995-D11548BB17C8}" dt="2023-01-02T13:28:38.428" v="6919"/>
          <ac:spMkLst>
            <pc:docMk/>
            <pc:sldMk cId="1742425498" sldId="871"/>
            <ac:spMk id="23" creationId="{F0B7991C-7A18-D468-9C3B-F6D356838D5E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26" creationId="{20BA4399-E58D-5F3A-CC8B-8A7C019B0262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27" creationId="{33D6C838-BD3B-D401-A06D-47553B12C431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28" creationId="{457AC5B0-4496-B845-7650-4F9D5A6A42CA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29" creationId="{13F7F65B-131B-C009-15AD-4C212EEFD093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0" creationId="{F1A3264A-4D77-CD66-0617-BD1B23D9B465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1" creationId="{38907062-B6CF-53EE-B6C6-218CA2E84256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2" creationId="{92311A29-8D1B-4586-CCCD-A0E2B65FA065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4" creationId="{174EBF6F-80E3-6693-27F4-8FAA4A5AB8EE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6" creationId="{89072B85-7D84-4746-0D6E-CC82FCF03EA7}"/>
          </ac:spMkLst>
        </pc:spChg>
        <pc:spChg chg="add mod">
          <ac:chgData name="Laise Eduarda Paixão de Moraes" userId="ed9e5288-1c22-4d51-b69f-ec30695ef7d2" providerId="ADAL" clId="{33FC65F7-71FC-4C48-8995-D11548BB17C8}" dt="2023-01-02T13:28:43.768" v="6922"/>
          <ac:spMkLst>
            <pc:docMk/>
            <pc:sldMk cId="1742425498" sldId="871"/>
            <ac:spMk id="38" creationId="{2D5743A8-6F0B-D22B-4C15-0E4A57268BD4}"/>
          </ac:spMkLst>
        </pc:spChg>
        <pc:spChg chg="add del">
          <ac:chgData name="Laise Eduarda Paixão de Moraes" userId="ed9e5288-1c22-4d51-b69f-ec30695ef7d2" providerId="ADAL" clId="{33FC65F7-71FC-4C48-8995-D11548BB17C8}" dt="2023-01-02T13:28:43.378" v="6921" actId="478"/>
          <ac:spMkLst>
            <pc:docMk/>
            <pc:sldMk cId="1742425498" sldId="871"/>
            <ac:spMk id="83" creationId="{97E56A8B-6310-D2F7-C169-F991FD83264F}"/>
          </ac:spMkLst>
        </pc:spChg>
        <pc:grpChg chg="add del">
          <ac:chgData name="Laise Eduarda Paixão de Moraes" userId="ed9e5288-1c22-4d51-b69f-ec30695ef7d2" providerId="ADAL" clId="{33FC65F7-71FC-4C48-8995-D11548BB17C8}" dt="2023-01-02T13:28:43.378" v="6921" actId="478"/>
          <ac:grpSpMkLst>
            <pc:docMk/>
            <pc:sldMk cId="1742425498" sldId="871"/>
            <ac:grpSpMk id="14" creationId="{309D88A0-7685-855F-9D6F-78F607473FF2}"/>
          </ac:grpSpMkLst>
        </pc:grpChg>
        <pc:grpChg chg="add del">
          <ac:chgData name="Laise Eduarda Paixão de Moraes" userId="ed9e5288-1c22-4d51-b69f-ec30695ef7d2" providerId="ADAL" clId="{33FC65F7-71FC-4C48-8995-D11548BB17C8}" dt="2023-01-02T13:28:43.378" v="6921" actId="478"/>
          <ac:grpSpMkLst>
            <pc:docMk/>
            <pc:sldMk cId="1742425498" sldId="871"/>
            <ac:grpSpMk id="37" creationId="{CBC6F764-0CAD-4D6D-E0DF-2F6FD2091BD0}"/>
          </ac:grpSpMkLst>
        </pc:grpChg>
        <pc:grpChg chg="add del">
          <ac:chgData name="Laise Eduarda Paixão de Moraes" userId="ed9e5288-1c22-4d51-b69f-ec30695ef7d2" providerId="ADAL" clId="{33FC65F7-71FC-4C48-8995-D11548BB17C8}" dt="2023-01-02T13:28:43.378" v="6921" actId="478"/>
          <ac:grpSpMkLst>
            <pc:docMk/>
            <pc:sldMk cId="1742425498" sldId="871"/>
            <ac:grpSpMk id="82" creationId="{3621ECB1-C156-7573-1E45-696E0B8082AF}"/>
          </ac:grpSpMkLst>
        </pc:grpChg>
        <pc:picChg chg="add del mod">
          <ac:chgData name="Laise Eduarda Paixão de Moraes" userId="ed9e5288-1c22-4d51-b69f-ec30695ef7d2" providerId="ADAL" clId="{33FC65F7-71FC-4C48-8995-D11548BB17C8}" dt="2023-01-02T13:28:38.428" v="6919"/>
          <ac:picMkLst>
            <pc:docMk/>
            <pc:sldMk cId="1742425498" sldId="871"/>
            <ac:picMk id="2" creationId="{810261A2-E369-5850-8D51-56A67E56BAB0}"/>
          </ac:picMkLst>
        </pc:picChg>
        <pc:picChg chg="add mod">
          <ac:chgData name="Laise Eduarda Paixão de Moraes" userId="ed9e5288-1c22-4d51-b69f-ec30695ef7d2" providerId="ADAL" clId="{33FC65F7-71FC-4C48-8995-D11548BB17C8}" dt="2023-01-02T13:28:43.768" v="6922"/>
          <ac:picMkLst>
            <pc:docMk/>
            <pc:sldMk cId="1742425498" sldId="871"/>
            <ac:picMk id="25" creationId="{F4327C2C-A210-5222-776F-42E33A847D19}"/>
          </ac:picMkLst>
        </pc:picChg>
      </pc:sldChg>
      <pc:sldChg chg="addSp delSp modSp add">
        <pc:chgData name="Laise Eduarda Paixão de Moraes" userId="ed9e5288-1c22-4d51-b69f-ec30695ef7d2" providerId="ADAL" clId="{33FC65F7-71FC-4C48-8995-D11548BB17C8}" dt="2023-01-02T13:29:01.987" v="6927"/>
        <pc:sldMkLst>
          <pc:docMk/>
          <pc:sldMk cId="1570322341" sldId="872"/>
        </pc:sldMkLst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3" creationId="{1744F988-675C-F183-2540-AF4D0BEA8952}"/>
          </ac:spMkLst>
        </pc:spChg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5" creationId="{C891EE72-99F9-8D3F-8572-63DEAFEFD4FA}"/>
          </ac:spMkLst>
        </pc:spChg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7" creationId="{89CC4CBA-39BF-FCA0-ED56-863B492FD962}"/>
          </ac:spMkLst>
        </pc:spChg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9" creationId="{7C5890DF-BE07-460D-C1BA-46FAF2765BFE}"/>
          </ac:spMkLst>
        </pc:spChg>
        <pc:spChg chg="add mod">
          <ac:chgData name="Laise Eduarda Paixão de Moraes" userId="ed9e5288-1c22-4d51-b69f-ec30695ef7d2" providerId="ADAL" clId="{33FC65F7-71FC-4C48-8995-D11548BB17C8}" dt="2023-01-02T13:29:01.987" v="6927"/>
          <ac:spMkLst>
            <pc:docMk/>
            <pc:sldMk cId="1570322341" sldId="872"/>
            <ac:spMk id="10" creationId="{9116EEC4-FA71-0890-FADA-4E313DB762B6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26" creationId="{20BA4399-E58D-5F3A-CC8B-8A7C019B0262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27" creationId="{33D6C838-BD3B-D401-A06D-47553B12C431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28" creationId="{457AC5B0-4496-B845-7650-4F9D5A6A42CA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29" creationId="{13F7F65B-131B-C009-15AD-4C212EEFD093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0" creationId="{F1A3264A-4D77-CD66-0617-BD1B23D9B465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1" creationId="{38907062-B6CF-53EE-B6C6-218CA2E84256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2" creationId="{92311A29-8D1B-4586-CCCD-A0E2B65FA065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4" creationId="{174EBF6F-80E3-6693-27F4-8FAA4A5AB8EE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6" creationId="{89072B85-7D84-4746-0D6E-CC82FCF03EA7}"/>
          </ac:spMkLst>
        </pc:spChg>
        <pc:spChg chg="del">
          <ac:chgData name="Laise Eduarda Paixão de Moraes" userId="ed9e5288-1c22-4d51-b69f-ec30695ef7d2" providerId="ADAL" clId="{33FC65F7-71FC-4C48-8995-D11548BB17C8}" dt="2023-01-02T13:29:01.573" v="6926" actId="478"/>
          <ac:spMkLst>
            <pc:docMk/>
            <pc:sldMk cId="1570322341" sldId="872"/>
            <ac:spMk id="38" creationId="{2D5743A8-6F0B-D22B-4C15-0E4A57268BD4}"/>
          </ac:spMkLst>
        </pc:spChg>
        <pc:picChg chg="add mod">
          <ac:chgData name="Laise Eduarda Paixão de Moraes" userId="ed9e5288-1c22-4d51-b69f-ec30695ef7d2" providerId="ADAL" clId="{33FC65F7-71FC-4C48-8995-D11548BB17C8}" dt="2023-01-02T13:29:01.987" v="6927"/>
          <ac:picMkLst>
            <pc:docMk/>
            <pc:sldMk cId="1570322341" sldId="872"/>
            <ac:picMk id="2" creationId="{8392847E-5855-31A1-8B81-EF1862CCC3CE}"/>
          </ac:picMkLst>
        </pc:picChg>
        <pc:picChg chg="add mod">
          <ac:chgData name="Laise Eduarda Paixão de Moraes" userId="ed9e5288-1c22-4d51-b69f-ec30695ef7d2" providerId="ADAL" clId="{33FC65F7-71FC-4C48-8995-D11548BB17C8}" dt="2023-01-02T13:29:01.987" v="6927"/>
          <ac:picMkLst>
            <pc:docMk/>
            <pc:sldMk cId="1570322341" sldId="872"/>
            <ac:picMk id="4" creationId="{2785B495-8DFF-C520-4C7D-9A96209B05F1}"/>
          </ac:picMkLst>
        </pc:picChg>
        <pc:picChg chg="add mod">
          <ac:chgData name="Laise Eduarda Paixão de Moraes" userId="ed9e5288-1c22-4d51-b69f-ec30695ef7d2" providerId="ADAL" clId="{33FC65F7-71FC-4C48-8995-D11548BB17C8}" dt="2023-01-02T13:29:01.987" v="6927"/>
          <ac:picMkLst>
            <pc:docMk/>
            <pc:sldMk cId="1570322341" sldId="872"/>
            <ac:picMk id="6" creationId="{635AF89B-8BEE-6A01-7112-AAB725456BE6}"/>
          </ac:picMkLst>
        </pc:picChg>
        <pc:picChg chg="del">
          <ac:chgData name="Laise Eduarda Paixão de Moraes" userId="ed9e5288-1c22-4d51-b69f-ec30695ef7d2" providerId="ADAL" clId="{33FC65F7-71FC-4C48-8995-D11548BB17C8}" dt="2023-01-02T13:29:01.573" v="6926" actId="478"/>
          <ac:picMkLst>
            <pc:docMk/>
            <pc:sldMk cId="1570322341" sldId="872"/>
            <ac:picMk id="25" creationId="{F4327C2C-A210-5222-776F-42E33A847D19}"/>
          </ac:picMkLst>
        </pc:picChg>
      </pc:sldChg>
      <pc:sldChg chg="addSp delSp modSp add">
        <pc:chgData name="Laise Eduarda Paixão de Moraes" userId="ed9e5288-1c22-4d51-b69f-ec30695ef7d2" providerId="ADAL" clId="{33FC65F7-71FC-4C48-8995-D11548BB17C8}" dt="2023-01-02T13:29:15.514" v="6932"/>
        <pc:sldMkLst>
          <pc:docMk/>
          <pc:sldMk cId="244529817" sldId="873"/>
        </pc:sldMkLst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3" creationId="{1744F988-675C-F183-2540-AF4D0BEA8952}"/>
          </ac:spMkLst>
        </pc:spChg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5" creationId="{C891EE72-99F9-8D3F-8572-63DEAFEFD4FA}"/>
          </ac:spMkLst>
        </pc:spChg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7" creationId="{89CC4CBA-39BF-FCA0-ED56-863B492FD962}"/>
          </ac:spMkLst>
        </pc:spChg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9" creationId="{7C5890DF-BE07-460D-C1BA-46FAF2765BFE}"/>
          </ac:spMkLst>
        </pc:spChg>
        <pc:spChg chg="del">
          <ac:chgData name="Laise Eduarda Paixão de Moraes" userId="ed9e5288-1c22-4d51-b69f-ec30695ef7d2" providerId="ADAL" clId="{33FC65F7-71FC-4C48-8995-D11548BB17C8}" dt="2023-01-02T13:29:13.161" v="6930" actId="478"/>
          <ac:spMkLst>
            <pc:docMk/>
            <pc:sldMk cId="244529817" sldId="873"/>
            <ac:spMk id="10" creationId="{9116EEC4-FA71-0890-FADA-4E313DB762B6}"/>
          </ac:spMkLst>
        </pc:spChg>
        <pc:picChg chg="del">
          <ac:chgData name="Laise Eduarda Paixão de Moraes" userId="ed9e5288-1c22-4d51-b69f-ec30695ef7d2" providerId="ADAL" clId="{33FC65F7-71FC-4C48-8995-D11548BB17C8}" dt="2023-01-02T13:29:13.161" v="6930" actId="478"/>
          <ac:picMkLst>
            <pc:docMk/>
            <pc:sldMk cId="244529817" sldId="873"/>
            <ac:picMk id="2" creationId="{8392847E-5855-31A1-8B81-EF1862CCC3CE}"/>
          </ac:picMkLst>
        </pc:picChg>
        <pc:picChg chg="del">
          <ac:chgData name="Laise Eduarda Paixão de Moraes" userId="ed9e5288-1c22-4d51-b69f-ec30695ef7d2" providerId="ADAL" clId="{33FC65F7-71FC-4C48-8995-D11548BB17C8}" dt="2023-01-02T13:29:13.161" v="6930" actId="478"/>
          <ac:picMkLst>
            <pc:docMk/>
            <pc:sldMk cId="244529817" sldId="873"/>
            <ac:picMk id="4" creationId="{2785B495-8DFF-C520-4C7D-9A96209B05F1}"/>
          </ac:picMkLst>
        </pc:picChg>
        <pc:picChg chg="del">
          <ac:chgData name="Laise Eduarda Paixão de Moraes" userId="ed9e5288-1c22-4d51-b69f-ec30695ef7d2" providerId="ADAL" clId="{33FC65F7-71FC-4C48-8995-D11548BB17C8}" dt="2023-01-02T13:29:13.161" v="6930" actId="478"/>
          <ac:picMkLst>
            <pc:docMk/>
            <pc:sldMk cId="244529817" sldId="873"/>
            <ac:picMk id="6" creationId="{635AF89B-8BEE-6A01-7112-AAB725456BE6}"/>
          </ac:picMkLst>
        </pc:picChg>
        <pc:picChg chg="add mod">
          <ac:chgData name="Laise Eduarda Paixão de Moraes" userId="ed9e5288-1c22-4d51-b69f-ec30695ef7d2" providerId="ADAL" clId="{33FC65F7-71FC-4C48-8995-D11548BB17C8}" dt="2023-01-02T13:29:15.514" v="6932"/>
          <ac:picMkLst>
            <pc:docMk/>
            <pc:sldMk cId="244529817" sldId="873"/>
            <ac:picMk id="11" creationId="{577D3583-3D10-D545-692B-E39830229922}"/>
          </ac:picMkLst>
        </pc:picChg>
      </pc:sldChg>
      <pc:sldChg chg="addSp delSp modSp add del mod ord">
        <pc:chgData name="Laise Eduarda Paixão de Moraes" userId="ed9e5288-1c22-4d51-b69f-ec30695ef7d2" providerId="ADAL" clId="{33FC65F7-71FC-4C48-8995-D11548BB17C8}" dt="2023-01-02T13:32:47.102" v="7005" actId="47"/>
        <pc:sldMkLst>
          <pc:docMk/>
          <pc:sldMk cId="3171474682" sldId="874"/>
        </pc:sldMkLst>
        <pc:spChg chg="del mod">
          <ac:chgData name="Laise Eduarda Paixão de Moraes" userId="ed9e5288-1c22-4d51-b69f-ec30695ef7d2" providerId="ADAL" clId="{33FC65F7-71FC-4C48-8995-D11548BB17C8}" dt="2023-01-02T13:32:26.092" v="7000" actId="478"/>
          <ac:spMkLst>
            <pc:docMk/>
            <pc:sldMk cId="3171474682" sldId="874"/>
            <ac:spMk id="6" creationId="{F2DAD4A5-455E-FBA1-2D6A-0A00D78FECF3}"/>
          </ac:spMkLst>
        </pc:spChg>
        <pc:spChg chg="add mod">
          <ac:chgData name="Laise Eduarda Paixão de Moraes" userId="ed9e5288-1c22-4d51-b69f-ec30695ef7d2" providerId="ADAL" clId="{33FC65F7-71FC-4C48-8995-D11548BB17C8}" dt="2023-01-02T13:32:29.577" v="7002" actId="113"/>
          <ac:spMkLst>
            <pc:docMk/>
            <pc:sldMk cId="3171474682" sldId="874"/>
            <ac:spMk id="9" creationId="{14103199-84AB-1CE8-CF05-9DA8E56D3D8C}"/>
          </ac:spMkLst>
        </pc:sp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2" creationId="{A5028170-7632-2B4D-52F2-F84876A89767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3" creationId="{AB1CA0ED-BBE4-2AE7-CE19-6780AC868B4A}"/>
          </ac:cxnSpMkLst>
        </pc:cxnChg>
        <pc:cxnChg chg="del">
          <ac:chgData name="Laise Eduarda Paixão de Moraes" userId="ed9e5288-1c22-4d51-b69f-ec30695ef7d2" providerId="ADAL" clId="{33FC65F7-71FC-4C48-8995-D11548BB17C8}" dt="2023-01-02T13:32:26.092" v="7000" actId="478"/>
          <ac:cxnSpMkLst>
            <pc:docMk/>
            <pc:sldMk cId="3171474682" sldId="874"/>
            <ac:cxnSpMk id="4" creationId="{4178C6FD-C15B-8AEA-0A13-FC136955E7FD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5" creationId="{D670A334-7125-C702-B5CF-21063E91B4D9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7" creationId="{3C5495B5-A8C6-5DB6-551F-0A19A18D7800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0" creationId="{B373080E-275E-0187-C68A-1B7B986CAF10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1" creationId="{B6301D73-E983-9348-76F9-BC4A1B4E22E0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2" creationId="{869A18F4-9F24-BCF5-27B7-06E01B9EB783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3" creationId="{7C3C9EAD-A785-C716-527C-E7B1D15C4B43}"/>
          </ac:cxnSpMkLst>
        </pc:cxnChg>
        <pc:cxnChg chg="add mod">
          <ac:chgData name="Laise Eduarda Paixão de Moraes" userId="ed9e5288-1c22-4d51-b69f-ec30695ef7d2" providerId="ADAL" clId="{33FC65F7-71FC-4C48-8995-D11548BB17C8}" dt="2023-01-02T13:32:26.663" v="7001"/>
          <ac:cxnSpMkLst>
            <pc:docMk/>
            <pc:sldMk cId="3171474682" sldId="874"/>
            <ac:cxnSpMk id="14" creationId="{F30D54F3-A6EE-6569-ABFB-F978D8FB8106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15" creationId="{6B5004F5-69D7-F029-7EE7-4C89B064FD2E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21" creationId="{5EB105B2-0552-34E0-8514-D051131D37EA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30" creationId="{D1AD04BE-CA57-4A32-EE58-2C8FDD46F6D7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31" creationId="{1361E2FC-88E6-75FE-4CC7-DE60FCC30D81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32" creationId="{00980DBF-517D-284F-A949-1B967C0F0093}"/>
          </ac:cxnSpMkLst>
        </pc:cxnChg>
        <pc:cxnChg chg="del">
          <ac:chgData name="Laise Eduarda Paixão de Moraes" userId="ed9e5288-1c22-4d51-b69f-ec30695ef7d2" providerId="ADAL" clId="{33FC65F7-71FC-4C48-8995-D11548BB17C8}" dt="2023-01-02T13:32:17.841" v="6999" actId="478"/>
          <ac:cxnSpMkLst>
            <pc:docMk/>
            <pc:sldMk cId="3171474682" sldId="874"/>
            <ac:cxnSpMk id="35" creationId="{29D3248F-7001-27F1-EDAF-49C7ECE1C991}"/>
          </ac:cxnSpMkLst>
        </pc:cxnChg>
      </pc:sldChg>
      <pc:sldChg chg="add del">
        <pc:chgData name="Laise Eduarda Paixão de Moraes" userId="ed9e5288-1c22-4d51-b69f-ec30695ef7d2" providerId="ADAL" clId="{33FC65F7-71FC-4C48-8995-D11548BB17C8}" dt="2023-01-02T13:33:49.580" v="7030" actId="47"/>
        <pc:sldMkLst>
          <pc:docMk/>
          <pc:sldMk cId="67855783" sldId="875"/>
        </pc:sldMkLst>
      </pc:sldChg>
      <pc:sldChg chg="add del">
        <pc:chgData name="Laise Eduarda Paixão de Moraes" userId="ed9e5288-1c22-4d51-b69f-ec30695ef7d2" providerId="ADAL" clId="{33FC65F7-71FC-4C48-8995-D11548BB17C8}" dt="2023-01-02T13:30:49.260" v="6940"/>
        <pc:sldMkLst>
          <pc:docMk/>
          <pc:sldMk cId="3269073016" sldId="875"/>
        </pc:sldMkLst>
      </pc:sldChg>
      <pc:sldChg chg="add del">
        <pc:chgData name="Laise Eduarda Paixão de Moraes" userId="ed9e5288-1c22-4d51-b69f-ec30695ef7d2" providerId="ADAL" clId="{33FC65F7-71FC-4C48-8995-D11548BB17C8}" dt="2023-01-02T13:33:51.144" v="7031" actId="47"/>
        <pc:sldMkLst>
          <pc:docMk/>
          <pc:sldMk cId="2361242038" sldId="876"/>
        </pc:sldMkLst>
      </pc:sldChg>
      <pc:sldChg chg="modSp add mod">
        <pc:chgData name="Laise Eduarda Paixão de Moraes" userId="ed9e5288-1c22-4d51-b69f-ec30695ef7d2" providerId="ADAL" clId="{33FC65F7-71FC-4C48-8995-D11548BB17C8}" dt="2023-01-02T13:32:50.935" v="7007" actId="113"/>
        <pc:sldMkLst>
          <pc:docMk/>
          <pc:sldMk cId="3905750143" sldId="877"/>
        </pc:sldMkLst>
        <pc:spChg chg="mod">
          <ac:chgData name="Laise Eduarda Paixão de Moraes" userId="ed9e5288-1c22-4d51-b69f-ec30695ef7d2" providerId="ADAL" clId="{33FC65F7-71FC-4C48-8995-D11548BB17C8}" dt="2023-01-02T13:32:50.935" v="7007" actId="113"/>
          <ac:spMkLst>
            <pc:docMk/>
            <pc:sldMk cId="3905750143" sldId="877"/>
            <ac:spMk id="6" creationId="{F2DAD4A5-455E-FBA1-2D6A-0A00D78FECF3}"/>
          </ac:spMkLst>
        </pc:spChg>
      </pc:sldChg>
      <pc:sldChg chg="add del">
        <pc:chgData name="Laise Eduarda Paixão de Moraes" userId="ed9e5288-1c22-4d51-b69f-ec30695ef7d2" providerId="ADAL" clId="{33FC65F7-71FC-4C48-8995-D11548BB17C8}" dt="2023-01-02T13:33:48.702" v="7029" actId="47"/>
        <pc:sldMkLst>
          <pc:docMk/>
          <pc:sldMk cId="3190391557" sldId="878"/>
        </pc:sldMkLst>
      </pc:sldChg>
      <pc:sldChg chg="add del">
        <pc:chgData name="Laise Eduarda Paixão de Moraes" userId="ed9e5288-1c22-4d51-b69f-ec30695ef7d2" providerId="ADAL" clId="{33FC65F7-71FC-4C48-8995-D11548BB17C8}" dt="2023-01-02T13:33:00.629" v="7010" actId="47"/>
        <pc:sldMkLst>
          <pc:docMk/>
          <pc:sldMk cId="733418763" sldId="879"/>
        </pc:sldMkLst>
      </pc:sldChg>
      <pc:sldChg chg="modSp add mod">
        <pc:chgData name="Laise Eduarda Paixão de Moraes" userId="ed9e5288-1c22-4d51-b69f-ec30695ef7d2" providerId="ADAL" clId="{33FC65F7-71FC-4C48-8995-D11548BB17C8}" dt="2023-01-02T13:33:44.861" v="7028" actId="113"/>
        <pc:sldMkLst>
          <pc:docMk/>
          <pc:sldMk cId="3226931998" sldId="879"/>
        </pc:sldMkLst>
        <pc:spChg chg="mod">
          <ac:chgData name="Laise Eduarda Paixão de Moraes" userId="ed9e5288-1c22-4d51-b69f-ec30695ef7d2" providerId="ADAL" clId="{33FC65F7-71FC-4C48-8995-D11548BB17C8}" dt="2023-01-02T13:33:44.861" v="7028" actId="113"/>
          <ac:spMkLst>
            <pc:docMk/>
            <pc:sldMk cId="3226931998" sldId="879"/>
            <ac:spMk id="6" creationId="{F2DAD4A5-455E-FBA1-2D6A-0A00D78FECF3}"/>
          </ac:spMkLst>
        </pc:spChg>
      </pc:sldChg>
      <pc:sldChg chg="add del">
        <pc:chgData name="Laise Eduarda Paixão de Moraes" userId="ed9e5288-1c22-4d51-b69f-ec30695ef7d2" providerId="ADAL" clId="{33FC65F7-71FC-4C48-8995-D11548BB17C8}" dt="2023-01-02T13:33:38.081" v="7026"/>
        <pc:sldMkLst>
          <pc:docMk/>
          <pc:sldMk cId="743444822" sldId="880"/>
        </pc:sldMkLst>
      </pc:sldChg>
      <pc:sldChg chg="modSp add mod">
        <pc:chgData name="Laise Eduarda Paixão de Moraes" userId="ed9e5288-1c22-4d51-b69f-ec30695ef7d2" providerId="ADAL" clId="{33FC65F7-71FC-4C48-8995-D11548BB17C8}" dt="2023-01-02T13:34:01.201" v="7034" actId="113"/>
        <pc:sldMkLst>
          <pc:docMk/>
          <pc:sldMk cId="2385463585" sldId="880"/>
        </pc:sldMkLst>
        <pc:spChg chg="mod">
          <ac:chgData name="Laise Eduarda Paixão de Moraes" userId="ed9e5288-1c22-4d51-b69f-ec30695ef7d2" providerId="ADAL" clId="{33FC65F7-71FC-4C48-8995-D11548BB17C8}" dt="2023-01-02T13:34:01.201" v="7034" actId="113"/>
          <ac:spMkLst>
            <pc:docMk/>
            <pc:sldMk cId="2385463585" sldId="880"/>
            <ac:spMk id="6" creationId="{F2DAD4A5-455E-FBA1-2D6A-0A00D78FECF3}"/>
          </ac:spMkLst>
        </pc:spChg>
      </pc:sldChg>
      <pc:sldChg chg="modSp add mod">
        <pc:chgData name="Laise Eduarda Paixão de Moraes" userId="ed9e5288-1c22-4d51-b69f-ec30695ef7d2" providerId="ADAL" clId="{33FC65F7-71FC-4C48-8995-D11548BB17C8}" dt="2023-01-02T13:49:40.701" v="7396" actId="113"/>
        <pc:sldMkLst>
          <pc:docMk/>
          <pc:sldMk cId="1788839624" sldId="881"/>
        </pc:sldMkLst>
        <pc:spChg chg="mod">
          <ac:chgData name="Laise Eduarda Paixão de Moraes" userId="ed9e5288-1c22-4d51-b69f-ec30695ef7d2" providerId="ADAL" clId="{33FC65F7-71FC-4C48-8995-D11548BB17C8}" dt="2023-01-02T13:49:40.701" v="7396" actId="113"/>
          <ac:spMkLst>
            <pc:docMk/>
            <pc:sldMk cId="1788839624" sldId="881"/>
            <ac:spMk id="6" creationId="{F2DAD4A5-455E-FBA1-2D6A-0A00D78FECF3}"/>
          </ac:spMkLst>
        </pc:spChg>
      </pc:sldChg>
      <pc:sldChg chg="delSp add del mod">
        <pc:chgData name="Laise Eduarda Paixão de Moraes" userId="ed9e5288-1c22-4d51-b69f-ec30695ef7d2" providerId="ADAL" clId="{33FC65F7-71FC-4C48-8995-D11548BB17C8}" dt="2023-01-02T13:48:35.482" v="7394" actId="47"/>
        <pc:sldMkLst>
          <pc:docMk/>
          <pc:sldMk cId="760261816" sldId="882"/>
        </pc:sldMkLst>
        <pc:spChg chg="del">
          <ac:chgData name="Laise Eduarda Paixão de Moraes" userId="ed9e5288-1c22-4d51-b69f-ec30695ef7d2" providerId="ADAL" clId="{33FC65F7-71FC-4C48-8995-D11548BB17C8}" dt="2023-01-02T13:35:53.638" v="7046" actId="478"/>
          <ac:spMkLst>
            <pc:docMk/>
            <pc:sldMk cId="760261816" sldId="882"/>
            <ac:spMk id="14" creationId="{2593C6BE-4A21-00A7-B65D-3B7089E96E18}"/>
          </ac:spMkLst>
        </pc:spChg>
        <pc:picChg chg="del">
          <ac:chgData name="Laise Eduarda Paixão de Moraes" userId="ed9e5288-1c22-4d51-b69f-ec30695ef7d2" providerId="ADAL" clId="{33FC65F7-71FC-4C48-8995-D11548BB17C8}" dt="2023-01-02T13:35:51.669" v="7045" actId="478"/>
          <ac:picMkLst>
            <pc:docMk/>
            <pc:sldMk cId="760261816" sldId="882"/>
            <ac:picMk id="14338" creationId="{1260C3E6-73F8-9D4E-C639-D28A5B2C02F4}"/>
          </ac:picMkLst>
        </pc:picChg>
        <pc:picChg chg="del">
          <ac:chgData name="Laise Eduarda Paixão de Moraes" userId="ed9e5288-1c22-4d51-b69f-ec30695ef7d2" providerId="ADAL" clId="{33FC65F7-71FC-4C48-8995-D11548BB17C8}" dt="2023-01-02T13:35:51.669" v="7045" actId="478"/>
          <ac:picMkLst>
            <pc:docMk/>
            <pc:sldMk cId="760261816" sldId="882"/>
            <ac:picMk id="23554" creationId="{0413F02D-F91D-5A9E-D40F-09D934420B98}"/>
          </ac:picMkLst>
        </pc:picChg>
      </pc:sldChg>
      <pc:sldChg chg="add del">
        <pc:chgData name="Laise Eduarda Paixão de Moraes" userId="ed9e5288-1c22-4d51-b69f-ec30695ef7d2" providerId="ADAL" clId="{33FC65F7-71FC-4C48-8995-D11548BB17C8}" dt="2023-01-02T13:36:49.213" v="7048"/>
        <pc:sldMkLst>
          <pc:docMk/>
          <pc:sldMk cId="2725790779" sldId="883"/>
        </pc:sldMkLst>
      </pc:sldChg>
      <pc:sldChg chg="add del">
        <pc:chgData name="Laise Eduarda Paixão de Moraes" userId="ed9e5288-1c22-4d51-b69f-ec30695ef7d2" providerId="ADAL" clId="{33FC65F7-71FC-4C48-8995-D11548BB17C8}" dt="2023-01-02T13:39:27.958" v="7102" actId="47"/>
        <pc:sldMkLst>
          <pc:docMk/>
          <pc:sldMk cId="3234215757" sldId="883"/>
        </pc:sldMkLst>
      </pc:sldChg>
      <pc:sldChg chg="addSp delSp modSp add mod">
        <pc:chgData name="Laise Eduarda Paixão de Moraes" userId="ed9e5288-1c22-4d51-b69f-ec30695ef7d2" providerId="ADAL" clId="{33FC65F7-71FC-4C48-8995-D11548BB17C8}" dt="2023-01-02T13:39:04.267" v="7101" actId="478"/>
        <pc:sldMkLst>
          <pc:docMk/>
          <pc:sldMk cId="135715893" sldId="884"/>
        </pc:sldMkLst>
        <pc:spChg chg="del">
          <ac:chgData name="Laise Eduarda Paixão de Moraes" userId="ed9e5288-1c22-4d51-b69f-ec30695ef7d2" providerId="ADAL" clId="{33FC65F7-71FC-4C48-8995-D11548BB17C8}" dt="2023-01-02T13:38:28.546" v="7090" actId="478"/>
          <ac:spMkLst>
            <pc:docMk/>
            <pc:sldMk cId="135715893" sldId="884"/>
            <ac:spMk id="12" creationId="{C2209D14-CF2D-7FDD-4996-F5C9CBB57C7C}"/>
          </ac:spMkLst>
        </pc:spChg>
        <pc:spChg chg="del">
          <ac:chgData name="Laise Eduarda Paixão de Moraes" userId="ed9e5288-1c22-4d51-b69f-ec30695ef7d2" providerId="ADAL" clId="{33FC65F7-71FC-4C48-8995-D11548BB17C8}" dt="2023-01-02T13:39:04.267" v="7101" actId="478"/>
          <ac:spMkLst>
            <pc:docMk/>
            <pc:sldMk cId="135715893" sldId="884"/>
            <ac:spMk id="13" creationId="{48399035-8F1F-BF9A-ABEE-B3A3E57011EF}"/>
          </ac:spMkLst>
        </pc:spChg>
        <pc:spChg chg="del">
          <ac:chgData name="Laise Eduarda Paixão de Moraes" userId="ed9e5288-1c22-4d51-b69f-ec30695ef7d2" providerId="ADAL" clId="{33FC65F7-71FC-4C48-8995-D11548BB17C8}" dt="2023-01-02T13:37:41.847" v="7086" actId="478"/>
          <ac:spMkLst>
            <pc:docMk/>
            <pc:sldMk cId="135715893" sldId="884"/>
            <ac:spMk id="14" creationId="{2593C6BE-4A21-00A7-B65D-3B7089E96E18}"/>
          </ac:spMkLst>
        </pc:spChg>
        <pc:grpChg chg="del">
          <ac:chgData name="Laise Eduarda Paixão de Moraes" userId="ed9e5288-1c22-4d51-b69f-ec30695ef7d2" providerId="ADAL" clId="{33FC65F7-71FC-4C48-8995-D11548BB17C8}" dt="2023-01-02T13:38:28.546" v="7090" actId="478"/>
          <ac:grpSpMkLst>
            <pc:docMk/>
            <pc:sldMk cId="135715893" sldId="884"/>
            <ac:grpSpMk id="4" creationId="{34DCE7A7-1EF3-505D-6ADA-AC6995F4FDEF}"/>
          </ac:grpSpMkLst>
        </pc:grpChg>
        <pc:picChg chg="add del mod">
          <ac:chgData name="Laise Eduarda Paixão de Moraes" userId="ed9e5288-1c22-4d51-b69f-ec30695ef7d2" providerId="ADAL" clId="{33FC65F7-71FC-4C48-8995-D11548BB17C8}" dt="2023-01-02T13:38:29.825" v="7091" actId="478"/>
          <ac:picMkLst>
            <pc:docMk/>
            <pc:sldMk cId="135715893" sldId="884"/>
            <ac:picMk id="2" creationId="{C85E07DF-4AF8-5D57-286E-AAFB9B973B0F}"/>
          </ac:picMkLst>
        </pc:picChg>
        <pc:picChg chg="add mod">
          <ac:chgData name="Laise Eduarda Paixão de Moraes" userId="ed9e5288-1c22-4d51-b69f-ec30695ef7d2" providerId="ADAL" clId="{33FC65F7-71FC-4C48-8995-D11548BB17C8}" dt="2023-01-02T13:38:49.926" v="7100" actId="1035"/>
          <ac:picMkLst>
            <pc:docMk/>
            <pc:sldMk cId="135715893" sldId="884"/>
            <ac:picMk id="3" creationId="{56E30FF6-72B9-DD90-11DF-6D7A2924A6C5}"/>
          </ac:picMkLst>
        </pc:picChg>
        <pc:picChg chg="del">
          <ac:chgData name="Laise Eduarda Paixão de Moraes" userId="ed9e5288-1c22-4d51-b69f-ec30695ef7d2" providerId="ADAL" clId="{33FC65F7-71FC-4C48-8995-D11548BB17C8}" dt="2023-01-02T13:37:40.405" v="7085" actId="478"/>
          <ac:picMkLst>
            <pc:docMk/>
            <pc:sldMk cId="135715893" sldId="884"/>
            <ac:picMk id="14338" creationId="{1260C3E6-73F8-9D4E-C639-D28A5B2C02F4}"/>
          </ac:picMkLst>
        </pc:picChg>
      </pc:sldChg>
      <pc:sldChg chg="addSp delSp modSp add mod">
        <pc:chgData name="Laise Eduarda Paixão de Moraes" userId="ed9e5288-1c22-4d51-b69f-ec30695ef7d2" providerId="ADAL" clId="{33FC65F7-71FC-4C48-8995-D11548BB17C8}" dt="2023-01-02T13:47:36.662" v="7391" actId="478"/>
        <pc:sldMkLst>
          <pc:docMk/>
          <pc:sldMk cId="2034912829" sldId="885"/>
        </pc:sldMkLst>
        <pc:spChg chg="add mod">
          <ac:chgData name="Laise Eduarda Paixão de Moraes" userId="ed9e5288-1c22-4d51-b69f-ec30695ef7d2" providerId="ADAL" clId="{33FC65F7-71FC-4C48-8995-D11548BB17C8}" dt="2023-01-02T13:43:52.658" v="7292" actId="20577"/>
          <ac:spMkLst>
            <pc:docMk/>
            <pc:sldMk cId="2034912829" sldId="885"/>
            <ac:spMk id="2" creationId="{DBB343FB-B144-1482-CB43-15D9B88B892D}"/>
          </ac:spMkLst>
        </pc:spChg>
        <pc:spChg chg="add del mod">
          <ac:chgData name="Laise Eduarda Paixão de Moraes" userId="ed9e5288-1c22-4d51-b69f-ec30695ef7d2" providerId="ADAL" clId="{33FC65F7-71FC-4C48-8995-D11548BB17C8}" dt="2023-01-02T13:44:08.413" v="7294" actId="478"/>
          <ac:spMkLst>
            <pc:docMk/>
            <pc:sldMk cId="2034912829" sldId="885"/>
            <ac:spMk id="4" creationId="{4B03A9D6-85E5-0096-B7B1-7DC9DF18A996}"/>
          </ac:spMkLst>
        </pc:spChg>
        <pc:spChg chg="add del mod">
          <ac:chgData name="Laise Eduarda Paixão de Moraes" userId="ed9e5288-1c22-4d51-b69f-ec30695ef7d2" providerId="ADAL" clId="{33FC65F7-71FC-4C48-8995-D11548BB17C8}" dt="2023-01-02T13:42:40.172" v="7140" actId="478"/>
          <ac:spMkLst>
            <pc:docMk/>
            <pc:sldMk cId="2034912829" sldId="885"/>
            <ac:spMk id="6" creationId="{49CAE649-0BAA-9F74-37CA-0D3D9945B117}"/>
          </ac:spMkLst>
        </pc:spChg>
        <pc:spChg chg="add mod">
          <ac:chgData name="Laise Eduarda Paixão de Moraes" userId="ed9e5288-1c22-4d51-b69f-ec30695ef7d2" providerId="ADAL" clId="{33FC65F7-71FC-4C48-8995-D11548BB17C8}" dt="2023-01-02T13:43:05.862" v="7152" actId="6549"/>
          <ac:spMkLst>
            <pc:docMk/>
            <pc:sldMk cId="2034912829" sldId="885"/>
            <ac:spMk id="7" creationId="{088878BE-07B6-D346-AAB5-7758BA58B8AF}"/>
          </ac:spMkLst>
        </pc:spChg>
        <pc:spChg chg="add mod ord">
          <ac:chgData name="Laise Eduarda Paixão de Moraes" userId="ed9e5288-1c22-4d51-b69f-ec30695ef7d2" providerId="ADAL" clId="{33FC65F7-71FC-4C48-8995-D11548BB17C8}" dt="2023-01-02T13:44:40.367" v="7351" actId="1037"/>
          <ac:spMkLst>
            <pc:docMk/>
            <pc:sldMk cId="2034912829" sldId="885"/>
            <ac:spMk id="9" creationId="{374AEEA1-6F17-5F1D-FF70-75AE55EB1542}"/>
          </ac:spMkLst>
        </pc:spChg>
        <pc:spChg chg="add mod ord">
          <ac:chgData name="Laise Eduarda Paixão de Moraes" userId="ed9e5288-1c22-4d51-b69f-ec30695ef7d2" providerId="ADAL" clId="{33FC65F7-71FC-4C48-8995-D11548BB17C8}" dt="2023-01-02T13:47:06.122" v="7381" actId="207"/>
          <ac:spMkLst>
            <pc:docMk/>
            <pc:sldMk cId="2034912829" sldId="885"/>
            <ac:spMk id="10" creationId="{ECBD5326-904F-0FCB-A02C-2D4F116A567F}"/>
          </ac:spMkLst>
        </pc:spChg>
        <pc:spChg chg="add del mod ord">
          <ac:chgData name="Laise Eduarda Paixão de Moraes" userId="ed9e5288-1c22-4d51-b69f-ec30695ef7d2" providerId="ADAL" clId="{33FC65F7-71FC-4C48-8995-D11548BB17C8}" dt="2023-01-02T13:45:26.942" v="7358" actId="21"/>
          <ac:spMkLst>
            <pc:docMk/>
            <pc:sldMk cId="2034912829" sldId="885"/>
            <ac:spMk id="11" creationId="{1761D92A-E031-8E3C-F601-324DBDB4C4E3}"/>
          </ac:spMkLst>
        </pc:spChg>
        <pc:spChg chg="add del mod">
          <ac:chgData name="Laise Eduarda Paixão de Moraes" userId="ed9e5288-1c22-4d51-b69f-ec30695ef7d2" providerId="ADAL" clId="{33FC65F7-71FC-4C48-8995-D11548BB17C8}" dt="2023-01-02T13:46:36.882" v="7373" actId="478"/>
          <ac:spMkLst>
            <pc:docMk/>
            <pc:sldMk cId="2034912829" sldId="885"/>
            <ac:spMk id="12" creationId="{B2160C39-73EB-B5B2-3BF0-3F5F7372E82A}"/>
          </ac:spMkLst>
        </pc:spChg>
        <pc:spChg chg="add del mod">
          <ac:chgData name="Laise Eduarda Paixão de Moraes" userId="ed9e5288-1c22-4d51-b69f-ec30695ef7d2" providerId="ADAL" clId="{33FC65F7-71FC-4C48-8995-D11548BB17C8}" dt="2023-01-02T13:46:41.812" v="7375" actId="21"/>
          <ac:spMkLst>
            <pc:docMk/>
            <pc:sldMk cId="2034912829" sldId="885"/>
            <ac:spMk id="13" creationId="{E7BEB1B2-4A69-1DB7-006F-41A35AC6A95B}"/>
          </ac:spMkLst>
        </pc:spChg>
        <pc:spChg chg="add del mod">
          <ac:chgData name="Laise Eduarda Paixão de Moraes" userId="ed9e5288-1c22-4d51-b69f-ec30695ef7d2" providerId="ADAL" clId="{33FC65F7-71FC-4C48-8995-D11548BB17C8}" dt="2023-01-02T13:47:36.662" v="7391" actId="478"/>
          <ac:spMkLst>
            <pc:docMk/>
            <pc:sldMk cId="2034912829" sldId="885"/>
            <ac:spMk id="14" creationId="{EFEB341C-0C9A-A13E-4405-BFA17B300FE5}"/>
          </ac:spMkLst>
        </pc:spChg>
        <pc:spChg chg="mod">
          <ac:chgData name="Laise Eduarda Paixão de Moraes" userId="ed9e5288-1c22-4d51-b69f-ec30695ef7d2" providerId="ADAL" clId="{33FC65F7-71FC-4C48-8995-D11548BB17C8}" dt="2023-01-02T13:40:30.017" v="7134" actId="20577"/>
          <ac:spMkLst>
            <pc:docMk/>
            <pc:sldMk cId="2034912829" sldId="885"/>
            <ac:spMk id="33" creationId="{2D22322F-E79D-4BEF-8038-DE2C8F5CCA40}"/>
          </ac:spMkLst>
        </pc:spChg>
        <pc:graphicFrameChg chg="add mod ord modGraphic">
          <ac:chgData name="Laise Eduarda Paixão de Moraes" userId="ed9e5288-1c22-4d51-b69f-ec30695ef7d2" providerId="ADAL" clId="{33FC65F7-71FC-4C48-8995-D11548BB17C8}" dt="2023-01-02T13:44:40.367" v="7351" actId="1037"/>
          <ac:graphicFrameMkLst>
            <pc:docMk/>
            <pc:sldMk cId="2034912829" sldId="885"/>
            <ac:graphicFrameMk id="5" creationId="{44941DAF-22DC-15AE-6BCA-9F3CAF947BFD}"/>
          </ac:graphicFrameMkLst>
        </pc:graphicFrameChg>
        <pc:picChg chg="del">
          <ac:chgData name="Laise Eduarda Paixão de Moraes" userId="ed9e5288-1c22-4d51-b69f-ec30695ef7d2" providerId="ADAL" clId="{33FC65F7-71FC-4C48-8995-D11548BB17C8}" dt="2023-01-02T13:40:31.282" v="7135" actId="478"/>
          <ac:picMkLst>
            <pc:docMk/>
            <pc:sldMk cId="2034912829" sldId="885"/>
            <ac:picMk id="3" creationId="{56E30FF6-72B9-DD90-11DF-6D7A2924A6C5}"/>
          </ac:picMkLst>
        </pc:picChg>
      </pc:sldChg>
      <pc:sldChg chg="modSp add mod">
        <pc:chgData name="Laise Eduarda Paixão de Moraes" userId="ed9e5288-1c22-4d51-b69f-ec30695ef7d2" providerId="ADAL" clId="{33FC65F7-71FC-4C48-8995-D11548BB17C8}" dt="2023-01-02T13:49:55.951" v="7399" actId="113"/>
        <pc:sldMkLst>
          <pc:docMk/>
          <pc:sldMk cId="2633429106" sldId="886"/>
        </pc:sldMkLst>
        <pc:spChg chg="mod">
          <ac:chgData name="Laise Eduarda Paixão de Moraes" userId="ed9e5288-1c22-4d51-b69f-ec30695ef7d2" providerId="ADAL" clId="{33FC65F7-71FC-4C48-8995-D11548BB17C8}" dt="2023-01-02T13:49:55.951" v="7399" actId="113"/>
          <ac:spMkLst>
            <pc:docMk/>
            <pc:sldMk cId="2633429106" sldId="886"/>
            <ac:spMk id="6" creationId="{F2DAD4A5-455E-FBA1-2D6A-0A00D78FECF3}"/>
          </ac:spMkLst>
        </pc:spChg>
      </pc:sldChg>
      <pc:sldChg chg="add del">
        <pc:chgData name="Laise Eduarda Paixão de Moraes" userId="ed9e5288-1c22-4d51-b69f-ec30695ef7d2" providerId="ADAL" clId="{33FC65F7-71FC-4C48-8995-D11548BB17C8}" dt="2023-01-02T13:48:16.099" v="7393"/>
        <pc:sldMkLst>
          <pc:docMk/>
          <pc:sldMk cId="3653035323" sldId="886"/>
        </pc:sldMkLst>
      </pc:sldChg>
      <pc:sldChg chg="addSp delSp modSp add del">
        <pc:chgData name="Laise Eduarda Paixão de Moraes" userId="ed9e5288-1c22-4d51-b69f-ec30695ef7d2" providerId="ADAL" clId="{33FC65F7-71FC-4C48-8995-D11548BB17C8}" dt="2023-01-02T14:09:30.915" v="7409" actId="47"/>
        <pc:sldMkLst>
          <pc:docMk/>
          <pc:sldMk cId="1395272256" sldId="887"/>
        </pc:sldMkLst>
        <pc:picChg chg="add del mod">
          <ac:chgData name="Laise Eduarda Paixão de Moraes" userId="ed9e5288-1c22-4d51-b69f-ec30695ef7d2" providerId="ADAL" clId="{33FC65F7-71FC-4C48-8995-D11548BB17C8}" dt="2023-01-02T14:09:21.547" v="7404" actId="21"/>
          <ac:picMkLst>
            <pc:docMk/>
            <pc:sldMk cId="1395272256" sldId="887"/>
            <ac:picMk id="3" creationId="{1002C521-09B4-8E89-B4EC-3DCD88E6ED77}"/>
          </ac:picMkLst>
        </pc:picChg>
        <pc:picChg chg="del">
          <ac:chgData name="Laise Eduarda Paixão de Moraes" userId="ed9e5288-1c22-4d51-b69f-ec30695ef7d2" providerId="ADAL" clId="{33FC65F7-71FC-4C48-8995-D11548BB17C8}" dt="2023-01-02T14:09:23.026" v="7405" actId="21"/>
          <ac:picMkLst>
            <pc:docMk/>
            <pc:sldMk cId="1395272256" sldId="887"/>
            <ac:picMk id="1026" creationId="{8BA20DE5-E8DC-00DF-F95E-566976E7B2D7}"/>
          </ac:picMkLst>
        </pc:picChg>
      </pc:sldChg>
      <pc:sldChg chg="addSp delSp modSp new del mod">
        <pc:chgData name="Laise Eduarda Paixão de Moraes" userId="ed9e5288-1c22-4d51-b69f-ec30695ef7d2" providerId="ADAL" clId="{33FC65F7-71FC-4C48-8995-D11548BB17C8}" dt="2023-01-02T14:09:39.667" v="7411" actId="47"/>
        <pc:sldMkLst>
          <pc:docMk/>
          <pc:sldMk cId="772456539" sldId="888"/>
        </pc:sldMkLst>
        <pc:spChg chg="del">
          <ac:chgData name="Laise Eduarda Paixão de Moraes" userId="ed9e5288-1c22-4d51-b69f-ec30695ef7d2" providerId="ADAL" clId="{33FC65F7-71FC-4C48-8995-D11548BB17C8}" dt="2023-01-02T14:09:27.777" v="7407" actId="478"/>
          <ac:spMkLst>
            <pc:docMk/>
            <pc:sldMk cId="772456539" sldId="888"/>
            <ac:spMk id="2" creationId="{F8ADCD44-E4CB-FE54-B62F-6E7612A3E3F2}"/>
          </ac:spMkLst>
        </pc:spChg>
        <pc:spChg chg="del">
          <ac:chgData name="Laise Eduarda Paixão de Moraes" userId="ed9e5288-1c22-4d51-b69f-ec30695ef7d2" providerId="ADAL" clId="{33FC65F7-71FC-4C48-8995-D11548BB17C8}" dt="2023-01-02T14:09:27.777" v="7407" actId="478"/>
          <ac:spMkLst>
            <pc:docMk/>
            <pc:sldMk cId="772456539" sldId="888"/>
            <ac:spMk id="3" creationId="{3A2D6C15-ABE3-4C22-5B8F-B13E93E1EAAF}"/>
          </ac:spMkLst>
        </pc:spChg>
        <pc:spChg chg="del">
          <ac:chgData name="Laise Eduarda Paixão de Moraes" userId="ed9e5288-1c22-4d51-b69f-ec30695ef7d2" providerId="ADAL" clId="{33FC65F7-71FC-4C48-8995-D11548BB17C8}" dt="2023-01-02T14:09:27.777" v="7407" actId="478"/>
          <ac:spMkLst>
            <pc:docMk/>
            <pc:sldMk cId="772456539" sldId="888"/>
            <ac:spMk id="4" creationId="{9ABB4E4E-25BC-D117-273E-78CE2655D922}"/>
          </ac:spMkLst>
        </pc:spChg>
        <pc:spChg chg="del">
          <ac:chgData name="Laise Eduarda Paixão de Moraes" userId="ed9e5288-1c22-4d51-b69f-ec30695ef7d2" providerId="ADAL" clId="{33FC65F7-71FC-4C48-8995-D11548BB17C8}" dt="2023-01-02T14:09:27.777" v="7407" actId="478"/>
          <ac:spMkLst>
            <pc:docMk/>
            <pc:sldMk cId="772456539" sldId="888"/>
            <ac:spMk id="5" creationId="{AC70C31C-48AD-2BB4-983E-CD20BA199EC8}"/>
          </ac:spMkLst>
        </pc:spChg>
        <pc:spChg chg="del">
          <ac:chgData name="Laise Eduarda Paixão de Moraes" userId="ed9e5288-1c22-4d51-b69f-ec30695ef7d2" providerId="ADAL" clId="{33FC65F7-71FC-4C48-8995-D11548BB17C8}" dt="2023-01-02T14:09:27.777" v="7407" actId="478"/>
          <ac:spMkLst>
            <pc:docMk/>
            <pc:sldMk cId="772456539" sldId="888"/>
            <ac:spMk id="6" creationId="{1AA107CA-F582-9DB9-5813-86E113F69F47}"/>
          </ac:spMkLst>
        </pc:spChg>
        <pc:spChg chg="del">
          <ac:chgData name="Laise Eduarda Paixão de Moraes" userId="ed9e5288-1c22-4d51-b69f-ec30695ef7d2" providerId="ADAL" clId="{33FC65F7-71FC-4C48-8995-D11548BB17C8}" dt="2023-01-02T14:09:27.777" v="7407" actId="478"/>
          <ac:spMkLst>
            <pc:docMk/>
            <pc:sldMk cId="772456539" sldId="888"/>
            <ac:spMk id="7" creationId="{6BD07BB3-B11B-3C58-94FD-D18EE0900E65}"/>
          </ac:spMkLst>
        </pc:spChg>
        <pc:spChg chg="del">
          <ac:chgData name="Laise Eduarda Paixão de Moraes" userId="ed9e5288-1c22-4d51-b69f-ec30695ef7d2" providerId="ADAL" clId="{33FC65F7-71FC-4C48-8995-D11548BB17C8}" dt="2023-01-02T14:09:27.777" v="7407" actId="478"/>
          <ac:spMkLst>
            <pc:docMk/>
            <pc:sldMk cId="772456539" sldId="888"/>
            <ac:spMk id="8" creationId="{FC4F9799-B772-9A3E-4BE3-F61DD3EBD870}"/>
          </ac:spMkLst>
        </pc:spChg>
        <pc:spChg chg="del">
          <ac:chgData name="Laise Eduarda Paixão de Moraes" userId="ed9e5288-1c22-4d51-b69f-ec30695ef7d2" providerId="ADAL" clId="{33FC65F7-71FC-4C48-8995-D11548BB17C8}" dt="2023-01-02T14:09:27.777" v="7407" actId="478"/>
          <ac:spMkLst>
            <pc:docMk/>
            <pc:sldMk cId="772456539" sldId="888"/>
            <ac:spMk id="9" creationId="{0F7C9588-E01E-303C-CCF9-FBEF8BEF5700}"/>
          </ac:spMkLst>
        </pc:spChg>
        <pc:picChg chg="add mod">
          <ac:chgData name="Laise Eduarda Paixão de Moraes" userId="ed9e5288-1c22-4d51-b69f-ec30695ef7d2" providerId="ADAL" clId="{33FC65F7-71FC-4C48-8995-D11548BB17C8}" dt="2023-01-02T14:09:33.083" v="7410" actId="1076"/>
          <ac:picMkLst>
            <pc:docMk/>
            <pc:sldMk cId="772456539" sldId="888"/>
            <ac:picMk id="10" creationId="{7D1ED8A2-872B-0D70-D87D-032A528A8AFF}"/>
          </ac:picMkLst>
        </pc:picChg>
      </pc:sldChg>
      <pc:sldMasterChg chg="delSldLayout">
        <pc:chgData name="Laise Eduarda Paixão de Moraes" userId="ed9e5288-1c22-4d51-b69f-ec30695ef7d2" providerId="ADAL" clId="{33FC65F7-71FC-4C48-8995-D11548BB17C8}" dt="2023-01-02T11:28:56.842" v="1936" actId="47"/>
        <pc:sldMasterMkLst>
          <pc:docMk/>
          <pc:sldMasterMk cId="3899840436" sldId="2147483648"/>
        </pc:sldMasterMkLst>
        <pc:sldLayoutChg chg="del">
          <pc:chgData name="Laise Eduarda Paixão de Moraes" userId="ed9e5288-1c22-4d51-b69f-ec30695ef7d2" providerId="ADAL" clId="{33FC65F7-71FC-4C48-8995-D11548BB17C8}" dt="2023-01-02T11:15:40.768" v="1689" actId="2696"/>
          <pc:sldLayoutMkLst>
            <pc:docMk/>
            <pc:sldMasterMk cId="3899840436" sldId="2147483648"/>
            <pc:sldLayoutMk cId="751412235" sldId="2147483660"/>
          </pc:sldLayoutMkLst>
        </pc:sldLayoutChg>
        <pc:sldLayoutChg chg="del">
          <pc:chgData name="Laise Eduarda Paixão de Moraes" userId="ed9e5288-1c22-4d51-b69f-ec30695ef7d2" providerId="ADAL" clId="{33FC65F7-71FC-4C48-8995-D11548BB17C8}" dt="2023-01-02T11:28:56.842" v="1936" actId="47"/>
          <pc:sldLayoutMkLst>
            <pc:docMk/>
            <pc:sldMasterMk cId="3899840436" sldId="2147483648"/>
            <pc:sldLayoutMk cId="1541898129" sldId="2147483660"/>
          </pc:sldLayoutMkLst>
        </pc:sldLayoutChg>
      </pc:sldMasterChg>
    </pc:docChg>
  </pc:docChgLst>
  <pc:docChgLst>
    <pc:chgData name="Laise Eduarda Paixão de Moraes" userId="ed9e5288-1c22-4d51-b69f-ec30695ef7d2" providerId="ADAL" clId="{DB18AA34-2091-427E-A053-8978D99DC7E1}"/>
    <pc:docChg chg="undo custSel addSld delSld modSld sldOrd">
      <pc:chgData name="Laise Eduarda Paixão de Moraes" userId="ed9e5288-1c22-4d51-b69f-ec30695ef7d2" providerId="ADAL" clId="{DB18AA34-2091-427E-A053-8978D99DC7E1}" dt="2022-11-30T23:48:21.095" v="806" actId="478"/>
      <pc:docMkLst>
        <pc:docMk/>
      </pc:docMkLst>
      <pc:sldChg chg="addSp delSp modSp del mod">
        <pc:chgData name="Laise Eduarda Paixão de Moraes" userId="ed9e5288-1c22-4d51-b69f-ec30695ef7d2" providerId="ADAL" clId="{DB18AA34-2091-427E-A053-8978D99DC7E1}" dt="2022-11-30T23:42:19.619" v="568" actId="47"/>
        <pc:sldMkLst>
          <pc:docMk/>
          <pc:sldMk cId="2805428833" sldId="273"/>
        </pc:sldMkLst>
        <pc:spChg chg="mod">
          <ac:chgData name="Laise Eduarda Paixão de Moraes" userId="ed9e5288-1c22-4d51-b69f-ec30695ef7d2" providerId="ADAL" clId="{DB18AA34-2091-427E-A053-8978D99DC7E1}" dt="2022-11-30T23:33:15.545" v="146" actId="20577"/>
          <ac:spMkLst>
            <pc:docMk/>
            <pc:sldMk cId="2805428833" sldId="273"/>
            <ac:spMk id="7" creationId="{C4A3939E-B573-4FB2-AD69-18C1A75F947B}"/>
          </ac:spMkLst>
        </pc:spChg>
        <pc:spChg chg="del">
          <ac:chgData name="Laise Eduarda Paixão de Moraes" userId="ed9e5288-1c22-4d51-b69f-ec30695ef7d2" providerId="ADAL" clId="{DB18AA34-2091-427E-A053-8978D99DC7E1}" dt="2022-11-30T23:31:18.957" v="24" actId="478"/>
          <ac:spMkLst>
            <pc:docMk/>
            <pc:sldMk cId="2805428833" sldId="273"/>
            <ac:spMk id="11" creationId="{FE64955F-E174-BEB6-D8D8-EF61F19FA133}"/>
          </ac:spMkLst>
        </pc:spChg>
        <pc:spChg chg="del">
          <ac:chgData name="Laise Eduarda Paixão de Moraes" userId="ed9e5288-1c22-4d51-b69f-ec30695ef7d2" providerId="ADAL" clId="{DB18AA34-2091-427E-A053-8978D99DC7E1}" dt="2022-11-30T23:31:18.957" v="24" actId="478"/>
          <ac:spMkLst>
            <pc:docMk/>
            <pc:sldMk cId="2805428833" sldId="273"/>
            <ac:spMk id="13" creationId="{ABAEE544-8FB3-4E56-91A9-A6964539DCB7}"/>
          </ac:spMkLst>
        </pc:spChg>
        <pc:spChg chg="add del mod">
          <ac:chgData name="Laise Eduarda Paixão de Moraes" userId="ed9e5288-1c22-4d51-b69f-ec30695ef7d2" providerId="ADAL" clId="{DB18AA34-2091-427E-A053-8978D99DC7E1}" dt="2022-11-30T23:31:20.993" v="27" actId="478"/>
          <ac:spMkLst>
            <pc:docMk/>
            <pc:sldMk cId="2805428833" sldId="273"/>
            <ac:spMk id="17" creationId="{953B1465-594F-70FB-07E7-E523BE087B82}"/>
          </ac:spMkLst>
        </pc:spChg>
        <pc:spChg chg="add del mod">
          <ac:chgData name="Laise Eduarda Paixão de Moraes" userId="ed9e5288-1c22-4d51-b69f-ec30695ef7d2" providerId="ADAL" clId="{DB18AA34-2091-427E-A053-8978D99DC7E1}" dt="2022-11-30T23:31:19.742" v="26"/>
          <ac:spMkLst>
            <pc:docMk/>
            <pc:sldMk cId="2805428833" sldId="273"/>
            <ac:spMk id="18" creationId="{F8829776-A543-9CB3-B2E2-2BA2ECFEA8AA}"/>
          </ac:spMkLst>
        </pc:spChg>
        <pc:spChg chg="add mod">
          <ac:chgData name="Laise Eduarda Paixão de Moraes" userId="ed9e5288-1c22-4d51-b69f-ec30695ef7d2" providerId="ADAL" clId="{DB18AA34-2091-427E-A053-8978D99DC7E1}" dt="2022-11-30T23:41:12.754" v="563" actId="403"/>
          <ac:spMkLst>
            <pc:docMk/>
            <pc:sldMk cId="2805428833" sldId="273"/>
            <ac:spMk id="19" creationId="{A5547C28-DD02-F5A5-5425-0489DA3A5D94}"/>
          </ac:spMkLst>
        </pc:spChg>
        <pc:spChg chg="add del">
          <ac:chgData name="Laise Eduarda Paixão de Moraes" userId="ed9e5288-1c22-4d51-b69f-ec30695ef7d2" providerId="ADAL" clId="{DB18AA34-2091-427E-A053-8978D99DC7E1}" dt="2022-11-30T23:33:03.675" v="139" actId="22"/>
          <ac:spMkLst>
            <pc:docMk/>
            <pc:sldMk cId="2805428833" sldId="273"/>
            <ac:spMk id="21" creationId="{85CF3CBF-E6D4-0B28-D346-FAACB419C958}"/>
          </ac:spMkLst>
        </pc:spChg>
        <pc:spChg chg="mod">
          <ac:chgData name="Laise Eduarda Paixão de Moraes" userId="ed9e5288-1c22-4d51-b69f-ec30695ef7d2" providerId="ADAL" clId="{DB18AA34-2091-427E-A053-8978D99DC7E1}" dt="2022-11-30T23:41:08.221" v="545" actId="122"/>
          <ac:spMkLst>
            <pc:docMk/>
            <pc:sldMk cId="2805428833" sldId="273"/>
            <ac:spMk id="33" creationId="{2D22322F-E79D-4BEF-8038-DE2C8F5CCA40}"/>
          </ac:spMkLst>
        </pc:spChg>
      </pc:sldChg>
      <pc:sldChg chg="del">
        <pc:chgData name="Laise Eduarda Paixão de Moraes" userId="ed9e5288-1c22-4d51-b69f-ec30695ef7d2" providerId="ADAL" clId="{DB18AA34-2091-427E-A053-8978D99DC7E1}" dt="2022-11-30T23:45:30.466" v="665" actId="47"/>
        <pc:sldMkLst>
          <pc:docMk/>
          <pc:sldMk cId="3640441348" sldId="278"/>
        </pc:sldMkLst>
      </pc:sldChg>
      <pc:sldChg chg="del">
        <pc:chgData name="Laise Eduarda Paixão de Moraes" userId="ed9e5288-1c22-4d51-b69f-ec30695ef7d2" providerId="ADAL" clId="{DB18AA34-2091-427E-A053-8978D99DC7E1}" dt="2022-11-30T23:47:58.518" v="779" actId="47"/>
        <pc:sldMkLst>
          <pc:docMk/>
          <pc:sldMk cId="858708686" sldId="279"/>
        </pc:sldMkLst>
      </pc:sldChg>
      <pc:sldChg chg="addSp delSp modSp del mod">
        <pc:chgData name="Laise Eduarda Paixão de Moraes" userId="ed9e5288-1c22-4d51-b69f-ec30695ef7d2" providerId="ADAL" clId="{DB18AA34-2091-427E-A053-8978D99DC7E1}" dt="2022-11-30T23:43:41.693" v="650" actId="47"/>
        <pc:sldMkLst>
          <pc:docMk/>
          <pc:sldMk cId="62345041" sldId="299"/>
        </pc:sldMkLst>
        <pc:spChg chg="add del mod">
          <ac:chgData name="Laise Eduarda Paixão de Moraes" userId="ed9e5288-1c22-4d51-b69f-ec30695ef7d2" providerId="ADAL" clId="{DB18AA34-2091-427E-A053-8978D99DC7E1}" dt="2022-11-30T23:41:09.365" v="551" actId="478"/>
          <ac:spMkLst>
            <pc:docMk/>
            <pc:sldMk cId="62345041" sldId="299"/>
            <ac:spMk id="2" creationId="{4BA8901D-81A7-D13A-D94D-86C91E95F0F9}"/>
          </ac:spMkLst>
        </pc:spChg>
      </pc:sldChg>
      <pc:sldChg chg="del">
        <pc:chgData name="Laise Eduarda Paixão de Moraes" userId="ed9e5288-1c22-4d51-b69f-ec30695ef7d2" providerId="ADAL" clId="{DB18AA34-2091-427E-A053-8978D99DC7E1}" dt="2022-11-30T23:21:26.053" v="3" actId="47"/>
        <pc:sldMkLst>
          <pc:docMk/>
          <pc:sldMk cId="1635662456" sldId="302"/>
        </pc:sldMkLst>
      </pc:sldChg>
      <pc:sldChg chg="modSp add del mod">
        <pc:chgData name="Laise Eduarda Paixão de Moraes" userId="ed9e5288-1c22-4d51-b69f-ec30695ef7d2" providerId="ADAL" clId="{DB18AA34-2091-427E-A053-8978D99DC7E1}" dt="2022-11-30T23:41:23.073" v="567" actId="47"/>
        <pc:sldMkLst>
          <pc:docMk/>
          <pc:sldMk cId="3937233270" sldId="302"/>
        </pc:sldMkLst>
        <pc:spChg chg="mod">
          <ac:chgData name="Laise Eduarda Paixão de Moraes" userId="ed9e5288-1c22-4d51-b69f-ec30695ef7d2" providerId="ADAL" clId="{DB18AA34-2091-427E-A053-8978D99DC7E1}" dt="2022-11-30T23:31:07.465" v="22" actId="20577"/>
          <ac:spMkLst>
            <pc:docMk/>
            <pc:sldMk cId="3937233270" sldId="302"/>
            <ac:spMk id="33" creationId="{2D22322F-E79D-4BEF-8038-DE2C8F5CCA40}"/>
          </ac:spMkLst>
        </pc:spChg>
      </pc:sldChg>
      <pc:sldChg chg="addSp delSp modSp add del mod">
        <pc:chgData name="Laise Eduarda Paixão de Moraes" userId="ed9e5288-1c22-4d51-b69f-ec30695ef7d2" providerId="ADAL" clId="{DB18AA34-2091-427E-A053-8978D99DC7E1}" dt="2022-11-30T23:41:21.330" v="566" actId="47"/>
        <pc:sldMkLst>
          <pc:docMk/>
          <pc:sldMk cId="2636673362" sldId="303"/>
        </pc:sldMkLst>
        <pc:spChg chg="add mod">
          <ac:chgData name="Laise Eduarda Paixão de Moraes" userId="ed9e5288-1c22-4d51-b69f-ec30695ef7d2" providerId="ADAL" clId="{DB18AA34-2091-427E-A053-8978D99DC7E1}" dt="2022-11-30T23:33:23.875" v="148"/>
          <ac:spMkLst>
            <pc:docMk/>
            <pc:sldMk cId="2636673362" sldId="303"/>
            <ac:spMk id="2" creationId="{3A32F235-73C7-682A-4226-77F75A55F506}"/>
          </ac:spMkLst>
        </pc:spChg>
        <pc:spChg chg="del">
          <ac:chgData name="Laise Eduarda Paixão de Moraes" userId="ed9e5288-1c22-4d51-b69f-ec30695ef7d2" providerId="ADAL" clId="{DB18AA34-2091-427E-A053-8978D99DC7E1}" dt="2022-11-30T23:33:23.512" v="147" actId="478"/>
          <ac:spMkLst>
            <pc:docMk/>
            <pc:sldMk cId="2636673362" sldId="303"/>
            <ac:spMk id="7" creationId="{C4A3939E-B573-4FB2-AD69-18C1A75F947B}"/>
          </ac:spMkLst>
        </pc:spChg>
        <pc:spChg chg="mod">
          <ac:chgData name="Laise Eduarda Paixão de Moraes" userId="ed9e5288-1c22-4d51-b69f-ec30695ef7d2" providerId="ADAL" clId="{DB18AA34-2091-427E-A053-8978D99DC7E1}" dt="2022-11-30T23:41:13.109" v="564" actId="403"/>
          <ac:spMkLst>
            <pc:docMk/>
            <pc:sldMk cId="2636673362" sldId="303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DB18AA34-2091-427E-A053-8978D99DC7E1}" dt="2022-11-30T23:41:08.452" v="546" actId="122"/>
          <ac:spMkLst>
            <pc:docMk/>
            <pc:sldMk cId="2636673362" sldId="303"/>
            <ac:spMk id="33" creationId="{2D22322F-E79D-4BEF-8038-DE2C8F5CCA40}"/>
          </ac:spMkLst>
        </pc:spChg>
      </pc:sldChg>
      <pc:sldChg chg="addSp delSp modSp add del mod">
        <pc:chgData name="Laise Eduarda Paixão de Moraes" userId="ed9e5288-1c22-4d51-b69f-ec30695ef7d2" providerId="ADAL" clId="{DB18AA34-2091-427E-A053-8978D99DC7E1}" dt="2022-11-30T23:41:11.858" v="561"/>
        <pc:sldMkLst>
          <pc:docMk/>
          <pc:sldMk cId="854310029" sldId="304"/>
        </pc:sldMkLst>
        <pc:spChg chg="add del mod">
          <ac:chgData name="Laise Eduarda Paixão de Moraes" userId="ed9e5288-1c22-4d51-b69f-ec30695ef7d2" providerId="ADAL" clId="{DB18AA34-2091-427E-A053-8978D99DC7E1}" dt="2022-11-30T23:41:11.286" v="558"/>
          <ac:spMkLst>
            <pc:docMk/>
            <pc:sldMk cId="854310029" sldId="304"/>
            <ac:spMk id="3" creationId="{9C2EB006-EFD8-5C73-5E12-017EFF8A9E56}"/>
          </ac:spMkLst>
        </pc:spChg>
        <pc:spChg chg="mod">
          <ac:chgData name="Laise Eduarda Paixão de Moraes" userId="ed9e5288-1c22-4d51-b69f-ec30695ef7d2" providerId="ADAL" clId="{DB18AA34-2091-427E-A053-8978D99DC7E1}" dt="2022-11-30T23:41:11.674" v="560"/>
          <ac:spMkLst>
            <pc:docMk/>
            <pc:sldMk cId="854310029" sldId="304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DB18AA34-2091-427E-A053-8978D99DC7E1}" dt="2022-11-30T23:41:08.615" v="547" actId="122"/>
          <ac:spMkLst>
            <pc:docMk/>
            <pc:sldMk cId="854310029" sldId="304"/>
            <ac:spMk id="33" creationId="{2D22322F-E79D-4BEF-8038-DE2C8F5CCA40}"/>
          </ac:spMkLst>
        </pc:spChg>
      </pc:sldChg>
      <pc:sldChg chg="delSp add mod">
        <pc:chgData name="Laise Eduarda Paixão de Moraes" userId="ed9e5288-1c22-4d51-b69f-ec30695ef7d2" providerId="ADAL" clId="{DB18AA34-2091-427E-A053-8978D99DC7E1}" dt="2022-11-30T23:44:37.479" v="651" actId="478"/>
        <pc:sldMkLst>
          <pc:docMk/>
          <pc:sldMk cId="3318463179" sldId="304"/>
        </pc:sldMkLst>
        <pc:spChg chg="del">
          <ac:chgData name="Laise Eduarda Paixão de Moraes" userId="ed9e5288-1c22-4d51-b69f-ec30695ef7d2" providerId="ADAL" clId="{DB18AA34-2091-427E-A053-8978D99DC7E1}" dt="2022-11-30T23:44:37.479" v="651" actId="478"/>
          <ac:spMkLst>
            <pc:docMk/>
            <pc:sldMk cId="3318463179" sldId="304"/>
            <ac:spMk id="6" creationId="{6EF65B39-4112-473E-B203-73AC0F564D47}"/>
          </ac:spMkLst>
        </pc:spChg>
      </pc:sldChg>
      <pc:sldChg chg="delSp add mod ord">
        <pc:chgData name="Laise Eduarda Paixão de Moraes" userId="ed9e5288-1c22-4d51-b69f-ec30695ef7d2" providerId="ADAL" clId="{DB18AA34-2091-427E-A053-8978D99DC7E1}" dt="2022-11-30T23:44:45.842" v="656"/>
        <pc:sldMkLst>
          <pc:docMk/>
          <pc:sldMk cId="381028010" sldId="305"/>
        </pc:sldMkLst>
        <pc:spChg chg="del">
          <ac:chgData name="Laise Eduarda Paixão de Moraes" userId="ed9e5288-1c22-4d51-b69f-ec30695ef7d2" providerId="ADAL" clId="{DB18AA34-2091-427E-A053-8978D99DC7E1}" dt="2022-11-30T23:44:42.081" v="652" actId="478"/>
          <ac:spMkLst>
            <pc:docMk/>
            <pc:sldMk cId="381028010" sldId="305"/>
            <ac:spMk id="6" creationId="{6EF65B39-4112-473E-B203-73AC0F564D47}"/>
          </ac:spMkLst>
        </pc:spChg>
      </pc:sldChg>
      <pc:sldChg chg="add del">
        <pc:chgData name="Laise Eduarda Paixão de Moraes" userId="ed9e5288-1c22-4d51-b69f-ec30695ef7d2" providerId="ADAL" clId="{DB18AA34-2091-427E-A053-8978D99DC7E1}" dt="2022-11-30T23:40:27.689" v="538"/>
        <pc:sldMkLst>
          <pc:docMk/>
          <pc:sldMk cId="1919773560" sldId="305"/>
        </pc:sldMkLst>
      </pc:sldChg>
      <pc:sldChg chg="modSp add del mod">
        <pc:chgData name="Laise Eduarda Paixão de Moraes" userId="ed9e5288-1c22-4d51-b69f-ec30695ef7d2" providerId="ADAL" clId="{DB18AA34-2091-427E-A053-8978D99DC7E1}" dt="2022-11-30T23:41:09.179" v="550"/>
        <pc:sldMkLst>
          <pc:docMk/>
          <pc:sldMk cId="2903028478" sldId="305"/>
        </pc:sldMkLst>
        <pc:spChg chg="mod">
          <ac:chgData name="Laise Eduarda Paixão de Moraes" userId="ed9e5288-1c22-4d51-b69f-ec30695ef7d2" providerId="ADAL" clId="{DB18AA34-2091-427E-A053-8978D99DC7E1}" dt="2022-11-30T23:41:08.983" v="549"/>
          <ac:spMkLst>
            <pc:docMk/>
            <pc:sldMk cId="2903028478" sldId="305"/>
            <ac:spMk id="33" creationId="{2D22322F-E79D-4BEF-8038-DE2C8F5CCA40}"/>
          </ac:spMkLst>
        </pc:spChg>
      </pc:sldChg>
      <pc:sldChg chg="delSp modSp add mod ord">
        <pc:chgData name="Laise Eduarda Paixão de Moraes" userId="ed9e5288-1c22-4d51-b69f-ec30695ef7d2" providerId="ADAL" clId="{DB18AA34-2091-427E-A053-8978D99DC7E1}" dt="2022-11-30T23:44:55.351" v="657" actId="478"/>
        <pc:sldMkLst>
          <pc:docMk/>
          <pc:sldMk cId="974333793" sldId="306"/>
        </pc:sldMkLst>
        <pc:spChg chg="del">
          <ac:chgData name="Laise Eduarda Paixão de Moraes" userId="ed9e5288-1c22-4d51-b69f-ec30695ef7d2" providerId="ADAL" clId="{DB18AA34-2091-427E-A053-8978D99DC7E1}" dt="2022-11-30T23:44:55.351" v="657" actId="478"/>
          <ac:spMkLst>
            <pc:docMk/>
            <pc:sldMk cId="974333793" sldId="306"/>
            <ac:spMk id="6" creationId="{6EF65B39-4112-473E-B203-73AC0F564D47}"/>
          </ac:spMkLst>
        </pc:spChg>
        <pc:spChg chg="mod">
          <ac:chgData name="Laise Eduarda Paixão de Moraes" userId="ed9e5288-1c22-4d51-b69f-ec30695ef7d2" providerId="ADAL" clId="{DB18AA34-2091-427E-A053-8978D99DC7E1}" dt="2022-11-30T23:43:14.097" v="647" actId="20577"/>
          <ac:spMkLst>
            <pc:docMk/>
            <pc:sldMk cId="974333793" sldId="306"/>
            <ac:spMk id="33" creationId="{2D22322F-E79D-4BEF-8038-DE2C8F5CCA40}"/>
          </ac:spMkLst>
        </pc:spChg>
      </pc:sldChg>
      <pc:sldChg chg="delSp modSp add mod">
        <pc:chgData name="Laise Eduarda Paixão de Moraes" userId="ed9e5288-1c22-4d51-b69f-ec30695ef7d2" providerId="ADAL" clId="{DB18AA34-2091-427E-A053-8978D99DC7E1}" dt="2022-11-30T23:45:02.348" v="659" actId="478"/>
        <pc:sldMkLst>
          <pc:docMk/>
          <pc:sldMk cId="6179227" sldId="307"/>
        </pc:sldMkLst>
        <pc:spChg chg="del mod">
          <ac:chgData name="Laise Eduarda Paixão de Moraes" userId="ed9e5288-1c22-4d51-b69f-ec30695ef7d2" providerId="ADAL" clId="{DB18AA34-2091-427E-A053-8978D99DC7E1}" dt="2022-11-30T23:45:02.348" v="659" actId="478"/>
          <ac:spMkLst>
            <pc:docMk/>
            <pc:sldMk cId="6179227" sldId="307"/>
            <ac:spMk id="6" creationId="{6EF65B39-4112-473E-B203-73AC0F564D47}"/>
          </ac:spMkLst>
        </pc:spChg>
        <pc:spChg chg="mod">
          <ac:chgData name="Laise Eduarda Paixão de Moraes" userId="ed9e5288-1c22-4d51-b69f-ec30695ef7d2" providerId="ADAL" clId="{DB18AA34-2091-427E-A053-8978D99DC7E1}" dt="2022-11-30T23:43:36.915" v="649"/>
          <ac:spMkLst>
            <pc:docMk/>
            <pc:sldMk cId="6179227" sldId="307"/>
            <ac:spMk id="19" creationId="{A5547C28-DD02-F5A5-5425-0489DA3A5D94}"/>
          </ac:spMkLst>
        </pc:spChg>
      </pc:sldChg>
      <pc:sldChg chg="add del">
        <pc:chgData name="Laise Eduarda Paixão de Moraes" userId="ed9e5288-1c22-4d51-b69f-ec30695ef7d2" providerId="ADAL" clId="{DB18AA34-2091-427E-A053-8978D99DC7E1}" dt="2022-11-30T23:42:45.439" v="570"/>
        <pc:sldMkLst>
          <pc:docMk/>
          <pc:sldMk cId="2336406510" sldId="308"/>
        </pc:sldMkLst>
      </pc:sldChg>
      <pc:sldChg chg="modSp add mod">
        <pc:chgData name="Laise Eduarda Paixão de Moraes" userId="ed9e5288-1c22-4d51-b69f-ec30695ef7d2" providerId="ADAL" clId="{DB18AA34-2091-427E-A053-8978D99DC7E1}" dt="2022-11-30T23:47:55.910" v="778" actId="20577"/>
        <pc:sldMkLst>
          <pc:docMk/>
          <pc:sldMk cId="2898540900" sldId="308"/>
        </pc:sldMkLst>
        <pc:spChg chg="mod">
          <ac:chgData name="Laise Eduarda Paixão de Moraes" userId="ed9e5288-1c22-4d51-b69f-ec30695ef7d2" providerId="ADAL" clId="{DB18AA34-2091-427E-A053-8978D99DC7E1}" dt="2022-11-30T23:47:55.910" v="778" actId="20577"/>
          <ac:spMkLst>
            <pc:docMk/>
            <pc:sldMk cId="2898540900" sldId="308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DB18AA34-2091-427E-A053-8978D99DC7E1}" dt="2022-11-30T23:47:02.397" v="723" actId="20577"/>
          <ac:spMkLst>
            <pc:docMk/>
            <pc:sldMk cId="2898540900" sldId="308"/>
            <ac:spMk id="33" creationId="{2D22322F-E79D-4BEF-8038-DE2C8F5CCA40}"/>
          </ac:spMkLst>
        </pc:spChg>
      </pc:sldChg>
      <pc:sldChg chg="modSp add mod">
        <pc:chgData name="Laise Eduarda Paixão de Moraes" userId="ed9e5288-1c22-4d51-b69f-ec30695ef7d2" providerId="ADAL" clId="{DB18AA34-2091-427E-A053-8978D99DC7E1}" dt="2022-11-30T23:48:11.327" v="804" actId="20577"/>
        <pc:sldMkLst>
          <pc:docMk/>
          <pc:sldMk cId="2813755913" sldId="309"/>
        </pc:sldMkLst>
        <pc:spChg chg="mod">
          <ac:chgData name="Laise Eduarda Paixão de Moraes" userId="ed9e5288-1c22-4d51-b69f-ec30695ef7d2" providerId="ADAL" clId="{DB18AA34-2091-427E-A053-8978D99DC7E1}" dt="2022-11-30T23:48:11.327" v="804" actId="20577"/>
          <ac:spMkLst>
            <pc:docMk/>
            <pc:sldMk cId="2813755913" sldId="309"/>
            <ac:spMk id="33" creationId="{2D22322F-E79D-4BEF-8038-DE2C8F5CCA40}"/>
          </ac:spMkLst>
        </pc:spChg>
      </pc:sldChg>
      <pc:sldChg chg="delSp new mod">
        <pc:chgData name="Laise Eduarda Paixão de Moraes" userId="ed9e5288-1c22-4d51-b69f-ec30695ef7d2" providerId="ADAL" clId="{DB18AA34-2091-427E-A053-8978D99DC7E1}" dt="2022-11-30T23:48:21.095" v="806" actId="478"/>
        <pc:sldMkLst>
          <pc:docMk/>
          <pc:sldMk cId="2009308813" sldId="310"/>
        </pc:sldMkLst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2" creationId="{277D5CAB-E717-D7F6-C329-59808E4FA96A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3" creationId="{021FE8EC-D67F-B6F2-3FD3-58C851410B02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4" creationId="{84B36DEA-A249-2F31-1294-A3A59A1CF735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5" creationId="{74DE7E34-1F9C-9E1A-9706-290853E7593D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6" creationId="{EF266902-AF38-96E1-E41D-C3179C122D79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7" creationId="{D0BE7254-51EA-2A4C-FD19-D29EF4622941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8" creationId="{1C6FC108-E82D-D2C1-A294-81BDE9EF8D0D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9" creationId="{DED16D3E-16CC-FDDB-7EC2-5B95331624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B07DD3-8E0C-4A50-B5FE-ABD362AD454B}" type="datetime1">
              <a:rPr lang="en-GB" smtClean="0"/>
              <a:t>02/01/2023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ED090A-610C-4D83-921E-93394EF804D0}" type="datetime1">
              <a:rPr lang="en-GB" noProof="0" smtClean="0"/>
              <a:t>02/01/2023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7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37122223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089944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0535594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7528327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4547354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9623100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4182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2666125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642967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3809508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972040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45064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2622460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03864980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5555823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1478839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4978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89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7983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653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701696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8686938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580021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23776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0045618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67777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401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3315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10917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15109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5964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662319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0888567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417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8750468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2938741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932528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28195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7904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8695551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28886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70784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365768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673644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064960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8679883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23394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en-GB" noProof="0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6000" noProof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sz="1050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35057062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7.jpeg"/><Relationship Id="rId4" Type="http://schemas.openxmlformats.org/officeDocument/2006/relationships/hyperlink" Target="https://doi.org/10.1126/science.1058040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csbj.2019.11.002" TargetMode="Externa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karlrupp/microprocessor-trend-data" TargetMode="External"/><Relationship Id="rId5" Type="http://schemas.openxmlformats.org/officeDocument/2006/relationships/hyperlink" Target="https://doi.org/10.1002/ajmg.a.62239" TargetMode="External"/><Relationship Id="rId4" Type="http://schemas.openxmlformats.org/officeDocument/2006/relationships/hyperlink" Target="https://doi.org/10.1016%2Fj.cell.2013.09.006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see-how-scientists-put-together-the-complete-human-genome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s://doi.org/10.1126/science.abj6987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see-how-scientists-put-together-the-complete-human-genome" TargetMode="External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6.png"/><Relationship Id="rId4" Type="http://schemas.openxmlformats.org/officeDocument/2006/relationships/hyperlink" Target="https://doi.org/10.1126/science.abj6987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hyperlink" Target="https://doi.org/10.12688/f1000research.11354.1" TargetMode="External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2688/f1000research.7201.1" TargetMode="External"/><Relationship Id="rId5" Type="http://schemas.openxmlformats.org/officeDocument/2006/relationships/hyperlink" Target="https://doi.org/10.1073/pnas.93.24.13770" TargetMode="External"/><Relationship Id="rId4" Type="http://schemas.openxmlformats.org/officeDocument/2006/relationships/image" Target="../media/image10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2053-1583/ab2c38" TargetMode="External"/><Relationship Id="rId7" Type="http://schemas.openxmlformats.org/officeDocument/2006/relationships/image" Target="../media/image12.jpe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1.png"/><Relationship Id="rId5" Type="http://schemas.openxmlformats.org/officeDocument/2006/relationships/hyperlink" Target="https://doi.org/10.1038/s10038-019-0679-0" TargetMode="External"/><Relationship Id="rId4" Type="http://schemas.openxmlformats.org/officeDocument/2006/relationships/hyperlink" Target="https://doi.org/10.1073/pnas.1001831107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88/2053-1583/ab2c38" TargetMode="External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3.png"/><Relationship Id="rId5" Type="http://schemas.openxmlformats.org/officeDocument/2006/relationships/hyperlink" Target="https://doi.org/10.1038/s10038-019-0679-0" TargetMode="External"/><Relationship Id="rId4" Type="http://schemas.openxmlformats.org/officeDocument/2006/relationships/hyperlink" Target="https://doi.org/10.1073/pnas.1001831107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07/978-1-0716-0868-5_9" TargetMode="External"/><Relationship Id="rId7" Type="http://schemas.openxmlformats.org/officeDocument/2006/relationships/image" Target="../media/image1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hyperlink" Target="https://doi.org/10.1038/nrg.2016.4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e.gov/about-genomics/fact-sheets/DNA-Sequencing-Fact-Sheet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2.png"/><Relationship Id="rId4" Type="http://schemas.openxmlformats.org/officeDocument/2006/relationships/hyperlink" Target="https://doi.org/10.1038/nature24286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93.24.13770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2688/f1000research.11354.1" TargetMode="External"/><Relationship Id="rId4" Type="http://schemas.openxmlformats.org/officeDocument/2006/relationships/hyperlink" Target="https://doi.org/10.12688/f1000research.7201.1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nanoporetech.com/products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7" Type="http://schemas.openxmlformats.org/officeDocument/2006/relationships/image" Target="../media/image21.jpe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0.png"/><Relationship Id="rId5" Type="http://schemas.openxmlformats.org/officeDocument/2006/relationships/hyperlink" Target="https://nanoporetech.com/products" TargetMode="External"/><Relationship Id="rId4" Type="http://schemas.microsoft.com/office/2007/relationships/hdphoto" Target="../media/hdphoto2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entificamerican.com/article/see-how-scientists-put-together-the-complete-human-genome" TargetMode="External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23.png"/><Relationship Id="rId5" Type="http://schemas.openxmlformats.org/officeDocument/2006/relationships/image" Target="../media/image6.png"/><Relationship Id="rId4" Type="http://schemas.openxmlformats.org/officeDocument/2006/relationships/hyperlink" Target="https://doi.org/10.1126/science.abj6987" TargetMode="Externa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apollo-institute.org/dna-sequencing-series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40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apollo-institute.org/dna-sequencing-series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7" Type="http://schemas.openxmlformats.org/officeDocument/2006/relationships/hyperlink" Target="https://nanoporetech.com/nanopore-sequencing-data-analysis" TargetMode="Externa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6.png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emf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rive5.com/usearch/manual/quality_score.html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illumina.com/documents/products/technotes/technote_Q-Scores.pdf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oj.com/problems/PROG0484" TargetMode="Externa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hyperlink" Target="https://doi.org/10.1038/nprot.2017.066%20/" TargetMode="Externa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gif"/><Relationship Id="rId7" Type="http://schemas.openxmlformats.org/officeDocument/2006/relationships/image" Target="../media/image53.gif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a-slide/pycoQC" TargetMode="External"/><Relationship Id="rId5" Type="http://schemas.openxmlformats.org/officeDocument/2006/relationships/hyperlink" Target="https://doi.org/10.21105/joss.01236" TargetMode="External"/><Relationship Id="rId4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007/978-981-13-8844-6_15" TargetMode="External"/><Relationship Id="rId4" Type="http://schemas.openxmlformats.org/officeDocument/2006/relationships/image" Target="../media/image54.png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apollo-institute.org/dna-sequencing-serie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126/science.1058040" TargetMode="External"/><Relationship Id="rId5" Type="http://schemas.openxmlformats.org/officeDocument/2006/relationships/hyperlink" Target="https://doi.org/10.1038/35057062" TargetMode="External"/><Relationship Id="rId4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35057062" TargetMode="Externa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3.png"/><Relationship Id="rId4" Type="http://schemas.openxmlformats.org/officeDocument/2006/relationships/hyperlink" Target="https://doi.org/10.1126/science.1058040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/>
          </a:bodyPr>
          <a:lstStyle/>
          <a:p>
            <a:pPr rtl="0"/>
            <a:br>
              <a:rPr lang="en-GB" sz="5400" dirty="0"/>
            </a:br>
            <a:br>
              <a:rPr lang="en-GB" sz="5400" dirty="0"/>
            </a:br>
            <a:r>
              <a:rPr lang="en-GB" sz="5400" dirty="0"/>
              <a:t>Sequenciamento NGS:</a:t>
            </a:r>
            <a:br>
              <a:rPr lang="en-GB" sz="5400" dirty="0"/>
            </a:br>
            <a:r>
              <a:rPr lang="en-GB" sz="4400" dirty="0"/>
              <a:t>Nanopore</a:t>
            </a:r>
            <a:endParaRPr lang="en-GB" sz="54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/>
          <a:lstStyle/>
          <a:p>
            <a:pPr rtl="0"/>
            <a:r>
              <a:rPr lang="en-GB" dirty="0"/>
              <a:t>Laise de Moraes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78520E-58D9-1357-F83B-F62E44909A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60" r="33260"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10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Sanger </a:t>
            </a:r>
            <a:r>
              <a:rPr lang="pt-BR" sz="4000" i="1" dirty="0"/>
              <a:t>versus</a:t>
            </a:r>
            <a:r>
              <a:rPr lang="pt-BR" sz="4000" dirty="0"/>
              <a:t> NGS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16E33C3A-84D6-4DF9-6C89-9AFCBBC7A27B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“Levou quase uma década, </a:t>
            </a:r>
            <a:r>
              <a:rPr lang="pt-BR" sz="1800" b="1" dirty="0">
                <a:solidFill>
                  <a:srgbClr val="FF0000"/>
                </a:solidFill>
              </a:rPr>
              <a:t>três bilhões de dólares </a:t>
            </a:r>
            <a:r>
              <a:rPr lang="pt-BR" sz="1800" dirty="0"/>
              <a:t>e milhares de cientistas para sequenciar o genoma humano em 2003*”.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5340213-6751-544B-0B29-338AE70E3C9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D83685EE-A343-239D-6269-C66C37904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73515" y="2412326"/>
            <a:ext cx="6844970" cy="3851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5620959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11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Sanger </a:t>
            </a:r>
            <a:r>
              <a:rPr lang="pt-BR" sz="4000" i="1" dirty="0"/>
              <a:t>versus</a:t>
            </a:r>
            <a:r>
              <a:rPr lang="pt-BR" sz="4000" dirty="0"/>
              <a:t> NGS</a:t>
            </a: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5340213-6751-544B-0B29-338AE70E3C9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179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https://doi.org/10.1016/j.csbj.2019.11.002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https://doi.org/10.1016%2Fj.cell.2013.09.006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https://doi.org/10.1002/ajmg.a.62239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6"/>
              </a:rPr>
              <a:t>https://github.com/karlrupp/microprocessor-trend-data</a:t>
            </a:r>
            <a:r>
              <a:rPr lang="en-GB" dirty="0">
                <a:latin typeface="+mj-lt"/>
              </a:rPr>
              <a:t> </a:t>
            </a:r>
          </a:p>
        </p:txBody>
      </p:sp>
      <p:pic>
        <p:nvPicPr>
          <p:cNvPr id="18440" name="Picture 8" descr="50 Years of Microprocessor Trend Data Chart">
            <a:extLst>
              <a:ext uri="{FF2B5EF4-FFF2-40B4-BE49-F238E27FC236}">
                <a16:creationId xmlns:a16="http://schemas.microsoft.com/office/drawing/2014/main" id="{F8788C9F-3284-6255-6392-EB80AB4951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93223" y="2328326"/>
            <a:ext cx="5072769" cy="35414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12">
            <a:extLst>
              <a:ext uri="{FF2B5EF4-FFF2-40B4-BE49-F238E27FC236}">
                <a16:creationId xmlns:a16="http://schemas.microsoft.com/office/drawing/2014/main" id="{4CF14283-08E3-4142-DE1E-8559B4A37F6E}"/>
              </a:ext>
            </a:extLst>
          </p:cNvPr>
          <p:cNvSpPr txBox="1">
            <a:spLocks/>
          </p:cNvSpPr>
          <p:nvPr/>
        </p:nvSpPr>
        <p:spPr>
          <a:xfrm>
            <a:off x="681318" y="1663288"/>
            <a:ext cx="10829364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sequenciamento Sanger produz um fragmento por vez, enquanto o NGS permite produzir milhões de fragmentos.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9D36019B-202E-9F13-2B1E-6D52AF8C9163}"/>
              </a:ext>
            </a:extLst>
          </p:cNvPr>
          <p:cNvSpPr txBox="1">
            <a:spLocks/>
          </p:cNvSpPr>
          <p:nvPr/>
        </p:nvSpPr>
        <p:spPr>
          <a:xfrm>
            <a:off x="681318" y="2814921"/>
            <a:ext cx="5467215" cy="3054834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As tecnologias NGS necessitam de uma preparação diferencial da amostra:</a:t>
            </a:r>
          </a:p>
          <a:p>
            <a:pPr lvl="1" algn="just"/>
            <a:r>
              <a:rPr lang="pt-BR" sz="1800" dirty="0"/>
              <a:t>Adição de oligonucleotídeos conhecidos pela empresa para marcar as amostras e direcionarem o sequenciamento.</a:t>
            </a:r>
          </a:p>
          <a:p>
            <a:pPr lvl="1" algn="just"/>
            <a:endParaRPr lang="pt-BR" sz="1800" dirty="0"/>
          </a:p>
          <a:p>
            <a:pPr algn="just"/>
            <a:r>
              <a:rPr lang="pt-BR" dirty="0"/>
              <a:t>A evolução do NGS só foi possível com a concomitante evolução computacional.</a:t>
            </a:r>
          </a:p>
        </p:txBody>
      </p:sp>
    </p:spTree>
    <p:extLst>
      <p:ext uri="{BB962C8B-B14F-4D97-AF65-F5344CB8AC3E}">
        <p14:creationId xmlns:p14="http://schemas.microsoft.com/office/powerpoint/2010/main" val="143150516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12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575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NGS – 2ª e 3ª Gerações*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13</a:t>
            </a:fld>
            <a:endParaRPr lang="en-GB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C5A3B1F-432D-56AD-0E67-94A8C177095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F75EBF42-9495-AD38-0DE9-A92B493C5D07}"/>
              </a:ext>
            </a:extLst>
          </p:cNvPr>
          <p:cNvSpPr txBox="1">
            <a:spLocks/>
          </p:cNvSpPr>
          <p:nvPr/>
        </p:nvSpPr>
        <p:spPr>
          <a:xfrm>
            <a:off x="681318" y="1663287"/>
            <a:ext cx="10829364" cy="4854053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Tecnologia 454</a:t>
            </a:r>
            <a:r>
              <a:rPr lang="pt-BR" dirty="0"/>
              <a:t>: detecção de pirofosfato liberado por conta da adição de um nucleotídeo à sequencia.</a:t>
            </a:r>
          </a:p>
          <a:p>
            <a:pPr algn="just"/>
            <a:endParaRPr lang="pt-BR" sz="800" dirty="0"/>
          </a:p>
          <a:p>
            <a:pPr algn="just"/>
            <a:r>
              <a:rPr lang="pt-BR" b="1" dirty="0"/>
              <a:t>Tecnologia IonTorrent</a:t>
            </a:r>
            <a:r>
              <a:rPr lang="pt-BR" dirty="0"/>
              <a:t>: detecção da mudança iônica causada pela adição de um nucleotídeo à sequência.</a:t>
            </a:r>
          </a:p>
          <a:p>
            <a:pPr algn="just"/>
            <a:endParaRPr lang="pt-BR" sz="800" b="1" dirty="0"/>
          </a:p>
          <a:p>
            <a:pPr algn="just"/>
            <a:r>
              <a:rPr lang="pt-BR" b="1" dirty="0"/>
              <a:t>Tecnologia Solexa (Illumina)</a:t>
            </a:r>
            <a:r>
              <a:rPr lang="pt-BR" dirty="0"/>
              <a:t>: é baseada na formação de </a:t>
            </a:r>
            <a:r>
              <a:rPr lang="pt-BR" i="1" dirty="0"/>
              <a:t>clusters </a:t>
            </a:r>
            <a:r>
              <a:rPr lang="pt-BR" dirty="0"/>
              <a:t>de sequências iguais para aumento de sinal fluorescência.</a:t>
            </a:r>
          </a:p>
          <a:p>
            <a:pPr algn="just"/>
            <a:endParaRPr lang="pt-BR" sz="800" dirty="0"/>
          </a:p>
          <a:p>
            <a:pPr algn="just"/>
            <a:r>
              <a:rPr lang="pt-BR" b="1" dirty="0"/>
              <a:t>Tecnologia PacBio</a:t>
            </a:r>
            <a:r>
              <a:rPr lang="pt-BR" dirty="0"/>
              <a:t>: utiliza nanopoços com DNA polimerase ligada, a qual adiciona nucleotídeos marcados com fluorescência. O sensor fica no fundo do nanopoço, o que permite pegar o sinal de fluorescência apenas do nucleotídeo adicionado por ciclo.</a:t>
            </a:r>
          </a:p>
        </p:txBody>
      </p:sp>
    </p:spTree>
    <p:extLst>
      <p:ext uri="{BB962C8B-B14F-4D97-AF65-F5344CB8AC3E}">
        <p14:creationId xmlns:p14="http://schemas.microsoft.com/office/powerpoint/2010/main" val="40884496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14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NGS (2ª Gen)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21828-96B7-9FB0-8B3D-D02F73CD3345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2006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8C17BA5-D22D-CF43-114A-413D1DEC3FE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57875CC-2F55-4619-C524-2C231B91876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1" t="48321" r="2807" b="36072"/>
          <a:stretch/>
        </p:blipFill>
        <p:spPr bwMode="auto">
          <a:xfrm>
            <a:off x="6382871" y="1845231"/>
            <a:ext cx="4849905" cy="44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94EF59A4-9145-F8A3-7537-19BECA81EE7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48353" r="48313" b="36072"/>
          <a:stretch/>
        </p:blipFill>
        <p:spPr bwMode="auto">
          <a:xfrm>
            <a:off x="977153" y="1854197"/>
            <a:ext cx="5301727" cy="441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9978273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15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NGS (2ª Gen)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2009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21828-96B7-9FB0-8B3D-D02F73CD3345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2013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8C17BA5-D22D-CF43-114A-413D1DEC3FE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1EA4D04-3B1D-FEEB-6FFF-E4A68C6BBF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t="65904" r="3015" b="18553"/>
          <a:stretch/>
        </p:blipFill>
        <p:spPr bwMode="auto">
          <a:xfrm>
            <a:off x="1077854" y="1845235"/>
            <a:ext cx="10110099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9490876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3ª Gen – Sequenciamento por Nanoporos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16</a:t>
            </a:fld>
            <a:endParaRPr lang="en-GB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A5547C28-DD02-F5A5-5425-0489DA3A5D94}"/>
              </a:ext>
            </a:extLst>
          </p:cNvPr>
          <p:cNvSpPr txBox="1">
            <a:spLocks/>
          </p:cNvSpPr>
          <p:nvPr/>
        </p:nvSpPr>
        <p:spPr>
          <a:xfrm>
            <a:off x="1171359" y="3119893"/>
            <a:ext cx="9849282" cy="297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“Bloqueios de canal podem ser utilizados para medir o comprimento de polinucleotídeos. Com melhorias adicionais, o método poderia, em princípio, fornecer detecção direta e de alta velocidade de sequências de bases em moléculas únicas de DNA ou RNA”.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749EED-9B22-78A5-AC5E-C3CDDE8E4047}"/>
              </a:ext>
            </a:extLst>
          </p:cNvPr>
          <p:cNvGrpSpPr/>
          <p:nvPr/>
        </p:nvGrpSpPr>
        <p:grpSpPr>
          <a:xfrm>
            <a:off x="731890" y="1389666"/>
            <a:ext cx="5364110" cy="1569800"/>
            <a:chOff x="513797" y="1429960"/>
            <a:chExt cx="6496603" cy="19012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A67C1B-7693-7D7D-A614-B5688A679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97" y="1753882"/>
              <a:ext cx="6496603" cy="15773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1EF7C0-BD6E-E1C3-A824-4603F5AB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186" y="1429960"/>
              <a:ext cx="874543" cy="421655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A0B29AA-A3F5-4643-B22E-6904522AA6D2}"/>
              </a:ext>
            </a:extLst>
          </p:cNvPr>
          <p:cNvGrpSpPr/>
          <p:nvPr/>
        </p:nvGrpSpPr>
        <p:grpSpPr>
          <a:xfrm>
            <a:off x="1884761" y="4198846"/>
            <a:ext cx="8422477" cy="1823374"/>
            <a:chOff x="1884761" y="4401214"/>
            <a:chExt cx="8422477" cy="1823374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8C5412B-EE38-AC8C-3C1B-36E96BA40952}"/>
                </a:ext>
              </a:extLst>
            </p:cNvPr>
            <p:cNvGrpSpPr/>
            <p:nvPr/>
          </p:nvGrpSpPr>
          <p:grpSpPr>
            <a:xfrm>
              <a:off x="1884761" y="4401214"/>
              <a:ext cx="8422477" cy="1823374"/>
              <a:chOff x="2007613" y="4401214"/>
              <a:chExt cx="8422477" cy="182337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F7B11C-7147-288B-B891-CC463C05456D}"/>
                  </a:ext>
                </a:extLst>
              </p:cNvPr>
              <p:cNvSpPr/>
              <p:nvPr/>
            </p:nvSpPr>
            <p:spPr>
              <a:xfrm>
                <a:off x="2007613" y="5131818"/>
                <a:ext cx="362166" cy="3621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E883ABC-F2CF-0904-65E0-E4084117E00E}"/>
                  </a:ext>
                </a:extLst>
              </p:cNvPr>
              <p:cNvGrpSpPr/>
              <p:nvPr/>
            </p:nvGrpSpPr>
            <p:grpSpPr>
              <a:xfrm>
                <a:off x="3236987" y="4950735"/>
                <a:ext cx="724332" cy="724332"/>
                <a:chOff x="2352677" y="4801309"/>
                <a:chExt cx="724332" cy="72433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72FF8CF-8A6D-799D-BDF7-4290BEFEC75A}"/>
                    </a:ext>
                  </a:extLst>
                </p:cNvPr>
                <p:cNvSpPr/>
                <p:nvPr/>
              </p:nvSpPr>
              <p:spPr>
                <a:xfrm>
                  <a:off x="2352677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1C022C3-8632-95C9-62BD-76E94BA68643}"/>
                    </a:ext>
                  </a:extLst>
                </p:cNvPr>
                <p:cNvSpPr/>
                <p:nvPr/>
              </p:nvSpPr>
              <p:spPr>
                <a:xfrm>
                  <a:off x="2714843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53EDC8B-C292-F6FC-21E5-921CD31439D2}"/>
                    </a:ext>
                  </a:extLst>
                </p:cNvPr>
                <p:cNvSpPr/>
                <p:nvPr/>
              </p:nvSpPr>
              <p:spPr>
                <a:xfrm>
                  <a:off x="2352677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091E5C5-8E70-77B2-8F08-D64CF3FE2B60}"/>
                    </a:ext>
                  </a:extLst>
                </p:cNvPr>
                <p:cNvSpPr/>
                <p:nvPr/>
              </p:nvSpPr>
              <p:spPr>
                <a:xfrm>
                  <a:off x="2714843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184A3FD-4B2A-9129-109F-C2FB85475B1B}"/>
                  </a:ext>
                </a:extLst>
              </p:cNvPr>
              <p:cNvGrpSpPr/>
              <p:nvPr/>
            </p:nvGrpSpPr>
            <p:grpSpPr>
              <a:xfrm>
                <a:off x="4828527" y="4769652"/>
                <a:ext cx="1086498" cy="1086498"/>
                <a:chOff x="3533995" y="4881239"/>
                <a:chExt cx="1086498" cy="1086498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C7F7F67-A4EA-D067-CEED-1C37D52BBB65}"/>
                    </a:ext>
                  </a:extLst>
                </p:cNvPr>
                <p:cNvSpPr/>
                <p:nvPr/>
              </p:nvSpPr>
              <p:spPr>
                <a:xfrm>
                  <a:off x="3533995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E2A3821-3562-4F77-48DB-99FB44F283ED}"/>
                    </a:ext>
                  </a:extLst>
                </p:cNvPr>
                <p:cNvSpPr/>
                <p:nvPr/>
              </p:nvSpPr>
              <p:spPr>
                <a:xfrm>
                  <a:off x="3896161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ED71FD-D441-5AB6-1764-329AD4AB8B23}"/>
                    </a:ext>
                  </a:extLst>
                </p:cNvPr>
                <p:cNvSpPr/>
                <p:nvPr/>
              </p:nvSpPr>
              <p:spPr>
                <a:xfrm>
                  <a:off x="3533995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56F8959-48E4-D71F-EDB9-CECEE14F14C4}"/>
                    </a:ext>
                  </a:extLst>
                </p:cNvPr>
                <p:cNvSpPr/>
                <p:nvPr/>
              </p:nvSpPr>
              <p:spPr>
                <a:xfrm>
                  <a:off x="3896161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257D8F6-EA80-1542-AF84-B32CE4523A6B}"/>
                    </a:ext>
                  </a:extLst>
                </p:cNvPr>
                <p:cNvSpPr/>
                <p:nvPr/>
              </p:nvSpPr>
              <p:spPr>
                <a:xfrm>
                  <a:off x="4258327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BB41299-50EC-26AF-7259-56A3881C7585}"/>
                    </a:ext>
                  </a:extLst>
                </p:cNvPr>
                <p:cNvSpPr/>
                <p:nvPr/>
              </p:nvSpPr>
              <p:spPr>
                <a:xfrm>
                  <a:off x="4258327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30FD7B5-3B5E-ED8D-20D5-77B298F45A0A}"/>
                    </a:ext>
                  </a:extLst>
                </p:cNvPr>
                <p:cNvSpPr/>
                <p:nvPr/>
              </p:nvSpPr>
              <p:spPr>
                <a:xfrm>
                  <a:off x="3533995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AEB5A25-04A0-B874-F6BD-DEAFEECE1700}"/>
                    </a:ext>
                  </a:extLst>
                </p:cNvPr>
                <p:cNvSpPr/>
                <p:nvPr/>
              </p:nvSpPr>
              <p:spPr>
                <a:xfrm>
                  <a:off x="3896161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C510582-9C9B-3946-523E-F112671910D4}"/>
                    </a:ext>
                  </a:extLst>
                </p:cNvPr>
                <p:cNvSpPr/>
                <p:nvPr/>
              </p:nvSpPr>
              <p:spPr>
                <a:xfrm>
                  <a:off x="4258327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CA546937-C065-49C9-4D88-E21CC327A605}"/>
                  </a:ext>
                </a:extLst>
              </p:cNvPr>
              <p:cNvGrpSpPr/>
              <p:nvPr/>
            </p:nvGrpSpPr>
            <p:grpSpPr>
              <a:xfrm>
                <a:off x="6782233" y="4401214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2A237C5-5DDF-4864-0333-43D20E72ECB6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A644BA3-570E-AFFB-2F11-C25990BDE20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B47A9C53-7B63-59BF-3F44-FD06EE1F85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8D2E85B7-00C2-F4EE-5E79-F093AC04D8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7D33C21-B7CD-3DF4-63A9-104EAAF4B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AC03191-672E-DBB5-5B42-589AB5410E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46D1D6C-DA22-ED6C-D7DC-D433AE4150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77666C6-0CA0-FBA3-37A3-8D646BBAAD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F6143F1C-E133-1A94-42EE-9F1BF2828C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AEF7042E-9069-67B5-DC9F-2C90CBB342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309AB4AF-42CE-3116-8F93-C16314EB38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65876615-4327-E1AF-F12F-CE16D138BF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42A43A63-0820-C205-1A78-228EEBD20D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CC59E5D-9EA5-5C9F-51BF-90775CE9E3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3660CE0-429C-ABE4-C80C-02DA477A20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0535C67B-8BCC-5464-886B-B1BB2C429D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B3BB07BB-1147-A42A-FC07-691E85B6FA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3EA190B-2333-B5DE-4EE2-BD766E9D3C0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705CDEF-4B39-7C9A-DA57-E5CB5C433C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6A8B622A-7A9B-9308-C472-43A33EAB52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C0ABED3-9564-A142-C801-86DB57C2DD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FA49DE00-9267-A49A-B442-276F6375D3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B3F9F2CD-B674-57BE-312E-B6AD41E669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B177CC6D-E63B-3866-25F9-6395299B85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11531282-5411-5B1E-9449-0CD392A7E8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48EA78A8-F5D2-4F4E-6DC2-F035C709A5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B1F809C2-5A50-CC65-9219-FE2934712A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A9C16A55-C505-09B3-BB86-D19D0ADDEB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D95AAF90-06C4-F3FC-D9AF-FCDF1ECF29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9D4D127E-FE49-439E-3659-66DFA4B07C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05869FB8-6F48-5948-D84B-90E8C2227B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7F13A017-5388-C1CE-2731-D6E1614BF0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B0C159BE-CABC-CEA0-8DA5-FAF172BD52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86A9A13B-7841-2346-8EC8-82B0BE1D8D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E1AF9BF6-D72A-A068-BE3D-062CEE6C9311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D2698FAF-489D-07A7-89B9-5E25E8A4E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F022F287-1164-476F-5FC6-44C5318AC8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36E5D789-0FE6-D3A8-EFBD-FA7C0BF7EFE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904D2DE-B3E2-FC5E-B6FA-B9FAF5CD49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7E76067-AC22-1016-3AB3-75BABC7273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F7C238F1-4967-403A-4C54-6466F23DF9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9EF5450-D8D2-487E-0D76-F8331512F22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70C66BF1-09F4-9F49-9BCC-842FD4A9AF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3E352E5-8F9D-8E57-E0CA-A379BF9168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165C8F07-627E-2EE6-6A22-A9442A3D83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502540D8-AFB5-1887-356B-914B4ECCC0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B4DDF14B-550B-C17D-17BB-029797C9F8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94776DE-B32F-02F2-9D1F-6F6C670D17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1957D8D2-79F8-217B-FD2C-EE3B14FCF1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9B171A9B-2015-FCF0-3908-ECBD283AB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1EF3E48-9D0E-F440-95F8-C0EAFB81DB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2E59F0ED-E6D2-728F-006F-E52931027796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0E2EBA5-F2BD-AC6D-88E5-8D91315925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11D36A2F-BD1D-EECD-EA38-D8B0E43E5A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90F03DAE-0E47-6171-DB8B-FDF9190E9B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B8E5A0F4-6366-CD16-BA25-23FD99EFC7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4DAAB28F-7412-91FD-10B4-7378A996C5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C175E43B-3929-93B9-7C3E-E736EF67D6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3455E0A5-CA8C-BD09-BD00-A6F3EE0419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9AF90FB3-6D57-3947-2955-48AF42834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DB40E294-7464-D09C-9CDD-3B507F9999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AA038442-79CD-A188-BA82-DE6610ED2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19319737-7C9C-95F9-D6FD-AC77201B68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74A58604-A1D3-62AB-E824-30A46843F5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31303696-389B-18DE-9625-D36EF3CFCD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FC3BD2F9-7EE0-9C83-E6B9-672467D664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E38F82CC-1EAC-E9A9-6117-C5FCC442D4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30AE9EF0-3E96-50DF-24BF-C92EEB1A0F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F153D499-12DD-595D-70F3-BC6D4A1F5F04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99187575-7FC6-FD4A-A389-A3B3119DF7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D20E1F29-DFB3-21BE-9C7F-9177694598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F91FAE41-2B3E-E55B-74DD-F4DD4F84D7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D63C37DA-0561-EDD4-4714-C245FEC7AE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4966A86-0B41-DF8E-59AE-7AD2F82179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7CE0AFEC-1211-EB7E-62A0-ACE039008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4BFFAE17-C121-F22E-AABF-93EC6CCDAD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4D996B11-50C1-F7DA-9DD8-DA1608588C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4D722205-8BE8-B363-0C47-897AF782A9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8014C55D-EAB2-D2CE-7442-FA23FB4C83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15FD7F9E-1D17-25B3-28BE-E1496CBD7C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557F3E50-7854-46B9-C87B-42AB0A9889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554E1E08-D0F1-CC91-DDD5-401AF26E04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24BBCBC2-0BCC-409E-3BCC-D5D51A5647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2CC1B8CE-4D14-59A3-2C60-735B12A76E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87EA4DC0-0D61-19C4-453C-F3F86A8F12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EE540532-1910-BE09-88DC-7BD270CD5265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5B943640-6B8E-CB31-F94D-2C6B1BE06D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69E1C626-B0B6-AFCA-EE6A-E4CEC09ACA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F12E3A14-19AD-63C2-F8B9-7A99E6B59B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6A72D2D1-9D10-F03D-9BCD-E47F698162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8CF5710D-1D83-8C00-3429-0561277A3B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B66C65CF-FB65-B624-4F07-C3A9D61ED6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CE0854FE-8BB9-5825-7152-C364BFBDE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DC578C0F-070A-3018-51C1-D2CB4611D9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43D7CBF6-DEB5-A745-F59B-41C2E0457D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55A30352-21BD-983D-EAE8-3B8294C34A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7C8004B7-8D5A-D5F5-EA4C-73EEBF84FE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1BFD907A-E0D5-75EF-A594-CD924E786B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07CA43D0-8601-54CE-ED11-DBEE4A614C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AA816733-8D97-29C1-12B4-9756FE72C7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7951A62D-F7AD-6B71-F0B9-63B5BFDAE0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B220912B-67BF-76C4-13AB-8685BA8E66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B1A324CC-394F-1C0C-FB62-024E338A6FF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69027B46-616F-3128-B67B-9689D163A0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1ECB0F78-84E1-D231-31AE-FC135FCA28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449C4BDA-1B6A-20BD-B829-F95CA03E57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98BED889-686A-94ED-0A32-FCF24E3CE0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F108FE32-2BD0-F2AE-0422-3C8D407B8C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D3885ABB-8973-1186-5537-C388DF9107C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AC22CCDA-FC39-AB7A-44E5-63CCB5AF80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E59A5316-3A9B-E4C5-A31B-5DA1985626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8F130FA0-E80C-2A31-E3B3-3877502C323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0CC288F-0050-88B1-6302-EA7E06296E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48ACE442-7942-718C-B85B-60E1D9CCCA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0B72095-DBEB-434F-5BA3-AECAB3D208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7A9423C-6EDA-F1E9-0077-679BCFFAFB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EFA3ED77-ED95-7984-F55B-50FD56B322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C4861A9C-6B42-3C45-E3FD-BD31D4ABBC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17A7F185-1137-9020-04B4-226EF4E2544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E318B072-188C-C297-0FBE-CE5EA03B0D80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71E6DB8-C2A4-0794-4CBA-854F425CD7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19EBD125-CF74-7A03-B7CB-BB2D9DC9B6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AD69F39F-66E9-47FE-4B1C-789D9542C4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B216CFA9-4738-C9B8-997A-48AFB19F34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7EDC4533-F8E2-9ED0-4ADE-6BF204F17D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F4E2DD7-2142-4A0F-B45E-C386D6B7B5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5F435268-F946-D535-9CA5-317ACCE1D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9334CFF4-92E5-B1CA-9E2F-587A3F4909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2085B3CA-C6B0-8825-7F07-7B2BE63459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20E025C3-8758-943C-0443-176A49E15E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5CBAD1B0-8166-7F3D-D94C-877E1FD222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3434EBB6-C53B-F4E1-83EB-698BBC8111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FC5AB45A-70E2-784F-B50A-4F4B5DDC71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9ACE81D4-75E6-C9C5-39AF-F2BBBB0A40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4E40A49-95EC-1AF9-2B63-31F6512F3A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7DD65C74-08B3-8A90-9C3A-F547F0F4E0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08E75EAC-E268-3F59-22BC-01A5CA8BE447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9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6F065879-0DF0-7912-8CF2-0742B472A961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3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638C07-764D-DCCA-A936-9F1C226936F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907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963D3CF0-92CD-A79F-3009-8C7B27528689}"/>
              </a:ext>
            </a:extLst>
          </p:cNvPr>
          <p:cNvSpPr txBox="1"/>
          <p:nvPr/>
        </p:nvSpPr>
        <p:spPr>
          <a:xfrm>
            <a:off x="6709242" y="6060307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Chip com 128 nanoporos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0FCE901-8B47-4A2C-4326-BC257F7EEC6C}"/>
              </a:ext>
            </a:extLst>
          </p:cNvPr>
          <p:cNvSpPr txBox="1"/>
          <p:nvPr/>
        </p:nvSpPr>
        <p:spPr>
          <a:xfrm>
            <a:off x="2066740" y="5699721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Matriz com 1, 4 e depois 9 nanoporos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C5A3B1F-432D-56AD-0E67-94A8C177095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5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4631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3ª Gen – Sequenciamento por Nanoporos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17</a:t>
            </a:fld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39F8D3C-623B-A5B1-E062-5F59F75872E1}"/>
              </a:ext>
            </a:extLst>
          </p:cNvPr>
          <p:cNvSpPr txBox="1">
            <a:spLocks/>
          </p:cNvSpPr>
          <p:nvPr/>
        </p:nvSpPr>
        <p:spPr>
          <a:xfrm>
            <a:off x="3803904" y="1563624"/>
            <a:ext cx="7216736" cy="4529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bloqueio da passagem de um poro causa uma oscilação de campo elétrico (diferença de potencial elétrico).</a:t>
            </a:r>
          </a:p>
          <a:p>
            <a:pPr algn="just"/>
            <a:r>
              <a:rPr lang="pt-BR" dirty="0"/>
              <a:t>Isto permite a identificação da molécula a qual atravessou a proteína em escala nano.</a:t>
            </a:r>
          </a:p>
          <a:p>
            <a:pPr algn="just"/>
            <a:endParaRPr lang="pt-BR" dirty="0"/>
          </a:p>
        </p:txBody>
      </p: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97E56A8B-6310-D2F7-C169-F991FD83264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https://doi.org/10.1038/s10038-019-0679-0</a:t>
            </a:r>
            <a:endParaRPr lang="en-GB" dirty="0"/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289FCEC0-BEB6-242D-B971-45BC293C71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106930"/>
            <a:ext cx="6887591" cy="43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292" name="Picture 4">
            <a:extLst>
              <a:ext uri="{FF2B5EF4-FFF2-40B4-BE49-F238E27FC236}">
                <a16:creationId xmlns:a16="http://schemas.microsoft.com/office/drawing/2014/main" id="{D0E3B909-18C2-B453-2ADE-B01FEC424A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58" y="3280220"/>
            <a:ext cx="4354529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0294750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18</a:t>
            </a:fld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39F8D3C-623B-A5B1-E062-5F59F75872E1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foi a primeira companhia a produzir comercialmente um sequenciador utilizando nanoporos (disponível em 2012 para testes e em 2015 para vendas).</a:t>
            </a:r>
          </a:p>
        </p:txBody>
      </p: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97E56A8B-6310-D2F7-C169-F991FD83264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https://doi.org/10.1038/s10038-019-0679-0</a:t>
            </a:r>
            <a:endParaRPr lang="en-GB" dirty="0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DAF74135-2A83-569F-A90A-6FE88F7E487D}"/>
              </a:ext>
            </a:extLst>
          </p:cNvPr>
          <p:cNvSpPr txBox="1">
            <a:spLocks/>
          </p:cNvSpPr>
          <p:nvPr/>
        </p:nvSpPr>
        <p:spPr>
          <a:xfrm>
            <a:off x="1124607" y="2528045"/>
            <a:ext cx="6226452" cy="3341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MinION “Mk1” era: </a:t>
            </a:r>
            <a:r>
              <a:rPr lang="pt-BR" b="1" i="1" dirty="0"/>
              <a:t>portátil</a:t>
            </a:r>
            <a:r>
              <a:rPr lang="pt-BR" dirty="0"/>
              <a:t>, produzia </a:t>
            </a:r>
            <a:r>
              <a:rPr lang="pt-BR" b="1" i="1" dirty="0"/>
              <a:t>leituras ultra longas</a:t>
            </a:r>
            <a:r>
              <a:rPr lang="pt-BR" dirty="0"/>
              <a:t>, utilizava pouco material genético e tinha potencial para sequenciar RNA diretamente (sem necessidade de síntese de cDNA).</a:t>
            </a:r>
          </a:p>
          <a:p>
            <a:pPr algn="just"/>
            <a:r>
              <a:rPr lang="pt-BR" dirty="0"/>
              <a:t>Como desafios, enfrentava dificuldades para o processamento dos dados e altas taxas de erro:</a:t>
            </a:r>
          </a:p>
          <a:p>
            <a:pPr lvl="1" algn="just"/>
            <a:r>
              <a:rPr lang="pt-BR" sz="1800" dirty="0"/>
              <a:t>Sanger: 0,001%</a:t>
            </a:r>
          </a:p>
          <a:p>
            <a:pPr lvl="1" algn="just"/>
            <a:r>
              <a:rPr lang="pt-BR" sz="1800" dirty="0"/>
              <a:t>Illumina: 0,1%</a:t>
            </a:r>
          </a:p>
          <a:p>
            <a:pPr lvl="1" algn="just"/>
            <a:r>
              <a:rPr lang="pt-BR" sz="1800" dirty="0">
                <a:solidFill>
                  <a:srgbClr val="FF0000"/>
                </a:solidFill>
              </a:rPr>
              <a:t>Nanopore: 40%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6448785-E22D-9FED-26C5-D00BF2864E3F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8337" r="5582" b="15442"/>
          <a:stretch/>
        </p:blipFill>
        <p:spPr>
          <a:xfrm>
            <a:off x="7692261" y="2766388"/>
            <a:ext cx="3261489" cy="153756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31E8035-8DE0-25F0-D8C0-D019C5631663}"/>
              </a:ext>
            </a:extLst>
          </p:cNvPr>
          <p:cNvSpPr txBox="1"/>
          <p:nvPr/>
        </p:nvSpPr>
        <p:spPr>
          <a:xfrm>
            <a:off x="7912733" y="26740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MinION Mk1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4DC99283-DF3F-A651-35B9-7EA56BEDFD5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55395" t="31950" r="11262" b="29070"/>
          <a:stretch/>
        </p:blipFill>
        <p:spPr>
          <a:xfrm>
            <a:off x="8088638" y="4026051"/>
            <a:ext cx="2241176" cy="19769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7679636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19</a:t>
            </a:fld>
            <a:endParaRPr lang="en-GB"/>
          </a:p>
        </p:txBody>
      </p: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97E56A8B-6310-D2F7-C169-F991FD83264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https://doi.org/10.1007/978-1-0716-0868-5_9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https://doi.org/10.1038/nrg.2016.49</a:t>
            </a:r>
            <a:endParaRPr lang="en-GB" dirty="0"/>
          </a:p>
        </p:txBody>
      </p:sp>
      <p:pic>
        <p:nvPicPr>
          <p:cNvPr id="16386" name="Picture 2" descr="Fig. 2">
            <a:extLst>
              <a:ext uri="{FF2B5EF4-FFF2-40B4-BE49-F238E27FC236}">
                <a16:creationId xmlns:a16="http://schemas.microsoft.com/office/drawing/2014/main" id="{02D3ED7B-7B02-A09A-0542-3BB36BDC4ED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" y="3982890"/>
            <a:ext cx="4826971" cy="22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388" name="Picture 4" descr="Flow cells and nanopores">
            <a:extLst>
              <a:ext uri="{FF2B5EF4-FFF2-40B4-BE49-F238E27FC236}">
                <a16:creationId xmlns:a16="http://schemas.microsoft.com/office/drawing/2014/main" id="{F665CA32-0284-DCF9-2F86-B4F590237FD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7" b="8620"/>
          <a:stretch/>
        </p:blipFill>
        <p:spPr bwMode="auto">
          <a:xfrm>
            <a:off x="8736032" y="2040733"/>
            <a:ext cx="2651131" cy="15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466" name="Picture 6">
            <a:extLst>
              <a:ext uri="{FF2B5EF4-FFF2-40B4-BE49-F238E27FC236}">
                <a16:creationId xmlns:a16="http://schemas.microsoft.com/office/drawing/2014/main" id="{32E65B57-EA92-A582-9AAC-A8F8FF6101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18" y="3937598"/>
            <a:ext cx="4756228" cy="23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468" name="Content Placeholder 12">
            <a:extLst>
              <a:ext uri="{FF2B5EF4-FFF2-40B4-BE49-F238E27FC236}">
                <a16:creationId xmlns:a16="http://schemas.microsoft.com/office/drawing/2014/main" id="{DE82BB8C-355B-FB96-99DC-FDFE2A9C8E35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7409004" cy="4335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utiliza nanoporos de </a:t>
            </a:r>
            <a:r>
              <a:rPr lang="el-GR" dirty="0">
                <a:latin typeface="Avenir Next LT Pro (Body)"/>
                <a:cs typeface="Times New Roman" panose="02020603050405020304" pitchFamily="18" charset="0"/>
              </a:rPr>
              <a:t>α</a:t>
            </a:r>
            <a:r>
              <a:rPr lang="pt-BR" dirty="0">
                <a:latin typeface="Avenir Next LT Pro (Body)"/>
                <a:cs typeface="Times New Roman" panose="02020603050405020304" pitchFamily="18" charset="0"/>
              </a:rPr>
              <a:t>-hemolisina, uma proteína transmembrana de corrente iônia estável.</a:t>
            </a:r>
            <a:endParaRPr lang="pt-BR" dirty="0">
              <a:latin typeface="Avenir Next LT Pro (Body)"/>
            </a:endParaRPr>
          </a:p>
          <a:p>
            <a:pPr algn="just"/>
            <a:r>
              <a:rPr lang="pt-BR" dirty="0"/>
              <a:t>A célula de fluxo (flowcell) é composta por 2048 poros, dispostos em 4 grupos de 512 poros com cada um deles endereçados individualmente, o que permite o monitoramento em tempo real.</a:t>
            </a:r>
          </a:p>
        </p:txBody>
      </p:sp>
    </p:spTree>
    <p:extLst>
      <p:ext uri="{BB962C8B-B14F-4D97-AF65-F5344CB8AC3E}">
        <p14:creationId xmlns:p14="http://schemas.microsoft.com/office/powerpoint/2010/main" val="4548146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BB0F5EDB-2C84-A1C9-D0A2-FCE63F95206D}"/>
              </a:ext>
            </a:extLst>
          </p:cNvPr>
          <p:cNvSpPr/>
          <p:nvPr/>
        </p:nvSpPr>
        <p:spPr>
          <a:xfrm>
            <a:off x="1658471" y="3039036"/>
            <a:ext cx="8866094" cy="779929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pt-BR" b="1" i="1" dirty="0">
                <a:solidFill>
                  <a:schemeClr val="tx1"/>
                </a:solidFill>
              </a:rPr>
              <a:t>Next-Generation Sequencing (NGS)*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</a:t>
            </a:fld>
            <a:endParaRPr lang="en-GB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40E16D6-45BA-30D1-47C6-CB68B78D0CD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https://doi.org/10.1038/nature24286</a:t>
            </a:r>
            <a:endParaRPr lang="en-GB" dirty="0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D4A28A75-9C2C-2825-8742-11FD19E9C4A5}"/>
              </a:ext>
            </a:extLst>
          </p:cNvPr>
          <p:cNvSpPr txBox="1">
            <a:spLocks/>
          </p:cNvSpPr>
          <p:nvPr/>
        </p:nvSpPr>
        <p:spPr>
          <a:xfrm>
            <a:off x="1171359" y="1484314"/>
            <a:ext cx="9849282" cy="241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É o processo capaz de determinar a ordem de nucleotídeos quem compõe uma molécula de DNA.</a:t>
            </a:r>
          </a:p>
          <a:p>
            <a:pPr algn="just"/>
            <a:r>
              <a:rPr lang="pt-BR" dirty="0"/>
              <a:t>É classificado em gerações:</a:t>
            </a:r>
          </a:p>
          <a:p>
            <a:pPr lvl="1" algn="just"/>
            <a:r>
              <a:rPr lang="pt-BR" sz="1800" dirty="0"/>
              <a:t>1 – Maxam–Gilbert, Sanger</a:t>
            </a:r>
          </a:p>
          <a:p>
            <a:pPr lvl="1" algn="just"/>
            <a:r>
              <a:rPr lang="pt-BR" sz="1800" dirty="0"/>
              <a:t>2 – 454, IonTorrent, Solexa (Illumina)</a:t>
            </a:r>
          </a:p>
          <a:p>
            <a:pPr lvl="1" algn="just"/>
            <a:r>
              <a:rPr lang="pt-BR" sz="1800" dirty="0"/>
              <a:t>3 - PacBio, Nanopore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EFC52796-5BAF-F6EF-5497-44A2A5FE22F2}"/>
              </a:ext>
            </a:extLst>
          </p:cNvPr>
          <p:cNvSpPr txBox="1">
            <a:spLocks/>
          </p:cNvSpPr>
          <p:nvPr/>
        </p:nvSpPr>
        <p:spPr>
          <a:xfrm>
            <a:off x="1171359" y="4213411"/>
            <a:ext cx="9849281" cy="187941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Tecnologia Sanger</a:t>
            </a:r>
            <a:r>
              <a:rPr lang="pt-BR" dirty="0"/>
              <a:t>:</a:t>
            </a:r>
            <a:r>
              <a:rPr lang="pt-BR" b="1" dirty="0"/>
              <a:t> </a:t>
            </a:r>
            <a:r>
              <a:rPr lang="pt-BR" dirty="0"/>
              <a:t>utiliza nucleotídeos marcados por fluorescências e </a:t>
            </a:r>
            <a:r>
              <a:rPr lang="pt-BR" i="1" dirty="0"/>
              <a:t>primers </a:t>
            </a:r>
            <a:r>
              <a:rPr lang="pt-BR" dirty="0"/>
              <a:t>somente no sentido senso ou antisenso.</a:t>
            </a:r>
          </a:p>
        </p:txBody>
      </p:sp>
      <p:pic>
        <p:nvPicPr>
          <p:cNvPr id="7178" name="Picture 10" descr="Structural difference between dNTP and ddNTP">
            <a:extLst>
              <a:ext uri="{FF2B5EF4-FFF2-40B4-BE49-F238E27FC236}">
                <a16:creationId xmlns:a16="http://schemas.microsoft.com/office/drawing/2014/main" id="{4E236346-F297-0051-5474-ABAEB7D1D5E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9063"/>
          <a:stretch/>
        </p:blipFill>
        <p:spPr bwMode="auto">
          <a:xfrm>
            <a:off x="6230470" y="4705683"/>
            <a:ext cx="4490197" cy="15699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347146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C45D00-E519-E8E4-1C20-E4D9CE3383FC}"/>
              </a:ext>
            </a:extLst>
          </p:cNvPr>
          <p:cNvSpPr/>
          <p:nvPr/>
        </p:nvSpPr>
        <p:spPr>
          <a:xfrm>
            <a:off x="0" y="5038165"/>
            <a:ext cx="12192000" cy="1249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20</a:t>
            </a:fld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39F8D3C-623B-A5B1-E062-5F59F75872E1}"/>
              </a:ext>
            </a:extLst>
          </p:cNvPr>
          <p:cNvSpPr txBox="1">
            <a:spLocks/>
          </p:cNvSpPr>
          <p:nvPr/>
        </p:nvSpPr>
        <p:spPr>
          <a:xfrm>
            <a:off x="3087166" y="1648985"/>
            <a:ext cx="8339046" cy="4328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Para o sequenciamento ocorrer é necessário adicionar adaptadores nas extremidades das amostras: </a:t>
            </a:r>
            <a:r>
              <a:rPr lang="pt-BR" b="1" dirty="0">
                <a:solidFill>
                  <a:srgbClr val="FF0000"/>
                </a:solidFill>
              </a:rPr>
              <a:t>barcodes </a:t>
            </a:r>
            <a:r>
              <a:rPr lang="pt-BR" dirty="0"/>
              <a:t>e</a:t>
            </a:r>
            <a:r>
              <a:rPr lang="pt-BR" b="1" dirty="0"/>
              <a:t> </a:t>
            </a:r>
            <a:r>
              <a:rPr lang="pt-BR" b="1" dirty="0">
                <a:solidFill>
                  <a:srgbClr val="0000FF"/>
                </a:solidFill>
              </a:rPr>
              <a:t>Y</a:t>
            </a:r>
            <a:r>
              <a:rPr lang="pt-BR" dirty="0"/>
              <a:t>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A proteína é dividida em duas partes: motor enzimático e leitor:</a:t>
            </a:r>
          </a:p>
          <a:p>
            <a:pPr lvl="1" algn="just"/>
            <a:r>
              <a:rPr lang="pt-BR" sz="1800" dirty="0"/>
              <a:t>O motor enzimático controla a translocação da fita de DNA ou RNA através do nanoporo.</a:t>
            </a:r>
          </a:p>
          <a:p>
            <a:pPr lvl="1" algn="just"/>
            <a:r>
              <a:rPr lang="pt-BR" sz="1800" dirty="0"/>
              <a:t>O leitor é responsável por detectar as mudanças de corrente iônica.</a:t>
            </a:r>
          </a:p>
          <a:p>
            <a:pPr algn="just"/>
            <a:endParaRPr lang="pt-BR" sz="1050" dirty="0"/>
          </a:p>
          <a:p>
            <a:pPr algn="just"/>
            <a:r>
              <a:rPr lang="pt-BR" dirty="0"/>
              <a:t>A corrente é altera à medida em que os nucleotídeos passam pelo nanoporo.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9D88A0-7685-855F-9D6F-78F607473FF2}"/>
              </a:ext>
            </a:extLst>
          </p:cNvPr>
          <p:cNvGrpSpPr/>
          <p:nvPr/>
        </p:nvGrpSpPr>
        <p:grpSpPr>
          <a:xfrm>
            <a:off x="413864" y="3779824"/>
            <a:ext cx="2308045" cy="2444764"/>
            <a:chOff x="5864405" y="1357168"/>
            <a:chExt cx="3748087" cy="397010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173A2B-0EBB-3DE2-A450-74EAF3E2A79B}"/>
                </a:ext>
              </a:extLst>
            </p:cNvPr>
            <p:cNvSpPr/>
            <p:nvPr/>
          </p:nvSpPr>
          <p:spPr>
            <a:xfrm>
              <a:off x="6435904" y="2428685"/>
              <a:ext cx="2605088" cy="2326901"/>
            </a:xfrm>
            <a:prstGeom prst="ellipse">
              <a:avLst/>
            </a:prstGeom>
            <a:solidFill>
              <a:srgbClr val="127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8FD69A-3270-E167-173C-3677DDC87308}"/>
                </a:ext>
              </a:extLst>
            </p:cNvPr>
            <p:cNvGrpSpPr/>
            <p:nvPr/>
          </p:nvGrpSpPr>
          <p:grpSpPr>
            <a:xfrm>
              <a:off x="5864405" y="3000375"/>
              <a:ext cx="3748087" cy="2326901"/>
              <a:chOff x="5864405" y="3000375"/>
              <a:chExt cx="3748087" cy="232690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12D6E9D-259E-9E2E-8F4D-209DA12F8296}"/>
                  </a:ext>
                </a:extLst>
              </p:cNvPr>
              <p:cNvSpPr/>
              <p:nvPr/>
            </p:nvSpPr>
            <p:spPr>
              <a:xfrm>
                <a:off x="809325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A885E9E-FC1E-8B49-23FC-0BFD4F1685B6}"/>
                  </a:ext>
                </a:extLst>
              </p:cNvPr>
              <p:cNvSpPr/>
              <p:nvPr/>
            </p:nvSpPr>
            <p:spPr>
              <a:xfrm>
                <a:off x="586440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01FACB-469D-8F70-6B00-F38641F6E581}"/>
                </a:ext>
              </a:extLst>
            </p:cNvPr>
            <p:cNvSpPr/>
            <p:nvPr/>
          </p:nvSpPr>
          <p:spPr>
            <a:xfrm>
              <a:off x="6459717" y="1357168"/>
              <a:ext cx="2605088" cy="1497446"/>
            </a:xfrm>
            <a:prstGeom prst="ellipse">
              <a:avLst/>
            </a:prstGeom>
            <a:solidFill>
              <a:srgbClr val="944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860359-7694-936C-E88F-A5046C03D738}"/>
                </a:ext>
              </a:extLst>
            </p:cNvPr>
            <p:cNvSpPr/>
            <p:nvPr/>
          </p:nvSpPr>
          <p:spPr>
            <a:xfrm>
              <a:off x="8093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37493A-F618-9C9E-B8E7-6F9993357DF5}"/>
                </a:ext>
              </a:extLst>
            </p:cNvPr>
            <p:cNvSpPr/>
            <p:nvPr/>
          </p:nvSpPr>
          <p:spPr>
            <a:xfrm>
              <a:off x="6188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C6F764-0CAD-4D6D-E0DF-2F6FD2091BD0}"/>
              </a:ext>
            </a:extLst>
          </p:cNvPr>
          <p:cNvGrpSpPr/>
          <p:nvPr/>
        </p:nvGrpSpPr>
        <p:grpSpPr>
          <a:xfrm>
            <a:off x="1487203" y="1412875"/>
            <a:ext cx="161365" cy="4249933"/>
            <a:chOff x="1479176" y="1304033"/>
            <a:chExt cx="161365" cy="424993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8B6213-6FDF-F77A-1CBE-E82D2632F46F}"/>
                </a:ext>
              </a:extLst>
            </p:cNvPr>
            <p:cNvCxnSpPr/>
            <p:nvPr/>
          </p:nvCxnSpPr>
          <p:spPr>
            <a:xfrm>
              <a:off x="1640541" y="1304033"/>
              <a:ext cx="0" cy="424993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01BED1-222A-38A2-D28A-3F9AEC7EBD7B}"/>
                </a:ext>
              </a:extLst>
            </p:cNvPr>
            <p:cNvCxnSpPr>
              <a:cxnSpLocks/>
            </p:cNvCxnSpPr>
            <p:nvPr/>
          </p:nvCxnSpPr>
          <p:spPr>
            <a:xfrm>
              <a:off x="1479176" y="1304033"/>
              <a:ext cx="0" cy="228184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621ECB1-C156-7573-1E45-696E0B8082AF}"/>
              </a:ext>
            </a:extLst>
          </p:cNvPr>
          <p:cNvGrpSpPr/>
          <p:nvPr/>
        </p:nvGrpSpPr>
        <p:grpSpPr>
          <a:xfrm>
            <a:off x="6405159" y="2508976"/>
            <a:ext cx="3806579" cy="655566"/>
            <a:chOff x="5315141" y="2561942"/>
            <a:chExt cx="5389656" cy="92820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7AC646F-D555-5F80-01A5-414CD6B545CA}"/>
                </a:ext>
              </a:extLst>
            </p:cNvPr>
            <p:cNvCxnSpPr/>
            <p:nvPr/>
          </p:nvCxnSpPr>
          <p:spPr>
            <a:xfrm>
              <a:off x="6575616" y="2913060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B0B93B-65F0-9881-D0D8-D2CE1805C5AD}"/>
                </a:ext>
              </a:extLst>
            </p:cNvPr>
            <p:cNvCxnSpPr/>
            <p:nvPr/>
          </p:nvCxnSpPr>
          <p:spPr>
            <a:xfrm>
              <a:off x="6575616" y="3141663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9C0AD07-4B08-8312-8B91-BD4D776668BF}"/>
                </a:ext>
              </a:extLst>
            </p:cNvPr>
            <p:cNvCxnSpPr/>
            <p:nvPr/>
          </p:nvCxnSpPr>
          <p:spPr>
            <a:xfrm>
              <a:off x="94443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1A41F7-48B7-0DA0-16D7-AA65B311D9D8}"/>
                </a:ext>
              </a:extLst>
            </p:cNvPr>
            <p:cNvCxnSpPr/>
            <p:nvPr/>
          </p:nvCxnSpPr>
          <p:spPr>
            <a:xfrm>
              <a:off x="94443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1A2FAA4-D2A6-8E3F-37CD-F6D2DA4D9590}"/>
                </a:ext>
              </a:extLst>
            </p:cNvPr>
            <p:cNvCxnSpPr/>
            <p:nvPr/>
          </p:nvCxnSpPr>
          <p:spPr>
            <a:xfrm>
              <a:off x="62947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A1EE512-50A5-4FDD-867C-B0F97DABC168}"/>
                </a:ext>
              </a:extLst>
            </p:cNvPr>
            <p:cNvCxnSpPr/>
            <p:nvPr/>
          </p:nvCxnSpPr>
          <p:spPr>
            <a:xfrm>
              <a:off x="62947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617588A-6607-41FE-7E6A-A7E132AE377F}"/>
                </a:ext>
              </a:extLst>
            </p:cNvPr>
            <p:cNvCxnSpPr/>
            <p:nvPr/>
          </p:nvCxnSpPr>
          <p:spPr>
            <a:xfrm>
              <a:off x="5877910" y="2913060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7E131E3-6DD6-BEE4-675F-9040388B4A28}"/>
                </a:ext>
              </a:extLst>
            </p:cNvPr>
            <p:cNvCxnSpPr/>
            <p:nvPr/>
          </p:nvCxnSpPr>
          <p:spPr>
            <a:xfrm>
              <a:off x="5877910" y="314166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9492B19-0D2F-AD60-CED6-5678EC5F9654}"/>
                </a:ext>
              </a:extLst>
            </p:cNvPr>
            <p:cNvCxnSpPr>
              <a:cxnSpLocks/>
            </p:cNvCxnSpPr>
            <p:nvPr/>
          </p:nvCxnSpPr>
          <p:spPr>
            <a:xfrm>
              <a:off x="5315141" y="2561942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20B075-B6B9-FC2A-42D0-CF394A5B2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5016" y="3141663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348AB9F-D409-FBD2-383E-91E05497D6EB}"/>
                </a:ext>
              </a:extLst>
            </p:cNvPr>
            <p:cNvCxnSpPr/>
            <p:nvPr/>
          </p:nvCxnSpPr>
          <p:spPr>
            <a:xfrm rot="10800000">
              <a:off x="9725216" y="3139026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D8A6B4-5E96-97BB-3DCF-6A8A7004FF37}"/>
                </a:ext>
              </a:extLst>
            </p:cNvPr>
            <p:cNvCxnSpPr/>
            <p:nvPr/>
          </p:nvCxnSpPr>
          <p:spPr>
            <a:xfrm rot="10800000">
              <a:off x="9725216" y="291042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80A0D2A-E2B9-71AC-1AE3-78F6AA2CA69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42028" y="3139026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FF7D1D8-7CDB-9B4B-07DA-8EEA5CA4586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142028" y="2804341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97E56A8B-6310-D2F7-C169-F991FD83264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6008103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21</a:t>
            </a:fld>
            <a:endParaRPr lang="en-GB"/>
          </a:p>
        </p:txBody>
      </p:sp>
      <p:pic>
        <p:nvPicPr>
          <p:cNvPr id="25" name="Picture 2">
            <a:extLst>
              <a:ext uri="{FF2B5EF4-FFF2-40B4-BE49-F238E27FC236}">
                <a16:creationId xmlns:a16="http://schemas.microsoft.com/office/drawing/2014/main" id="{F4327C2C-A210-5222-776F-42E33A847D1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r="4307" b="4940"/>
          <a:stretch/>
        </p:blipFill>
        <p:spPr bwMode="auto">
          <a:xfrm>
            <a:off x="1697691" y="1207976"/>
            <a:ext cx="8801100" cy="53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6" name="Footer Placeholder 6">
            <a:extLst>
              <a:ext uri="{FF2B5EF4-FFF2-40B4-BE49-F238E27FC236}">
                <a16:creationId xmlns:a16="http://schemas.microsoft.com/office/drawing/2014/main" id="{20BA4399-E58D-5F3A-CC8B-8A7C019B02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4"/>
              </a:rPr>
              <a:t>https://nanoporetech.com/products</a:t>
            </a:r>
            <a:endParaRPr lang="en-GB" dirty="0"/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33D6C838-BD3B-D401-A06D-47553B12C431}"/>
              </a:ext>
            </a:extLst>
          </p:cNvPr>
          <p:cNvSpPr txBox="1"/>
          <p:nvPr/>
        </p:nvSpPr>
        <p:spPr>
          <a:xfrm>
            <a:off x="4811223" y="131499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PromethION x24 ou x48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457AC5B0-4496-B845-7650-4F9D5A6A42CA}"/>
              </a:ext>
            </a:extLst>
          </p:cNvPr>
          <p:cNvSpPr txBox="1"/>
          <p:nvPr/>
        </p:nvSpPr>
        <p:spPr>
          <a:xfrm>
            <a:off x="8487873" y="190554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GridION Mk1 x5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13F7F65B-131B-C009-15AD-4C212EEFD093}"/>
              </a:ext>
            </a:extLst>
          </p:cNvPr>
          <p:cNvSpPr txBox="1"/>
          <p:nvPr/>
        </p:nvSpPr>
        <p:spPr>
          <a:xfrm>
            <a:off x="888066" y="5036105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Mk1C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F1A3264A-4D77-CD66-0617-BD1B23D9B465}"/>
              </a:ext>
            </a:extLst>
          </p:cNvPr>
          <p:cNvSpPr txBox="1"/>
          <p:nvPr/>
        </p:nvSpPr>
        <p:spPr>
          <a:xfrm>
            <a:off x="2905652" y="5405437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MinIT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8907062-B6CF-53EE-B6C6-218CA2E84256}"/>
              </a:ext>
            </a:extLst>
          </p:cNvPr>
          <p:cNvSpPr txBox="1"/>
          <p:nvPr/>
        </p:nvSpPr>
        <p:spPr>
          <a:xfrm>
            <a:off x="3628564" y="56769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VolTRAX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92311A29-8D1B-4586-CCCD-A0E2B65FA065}"/>
              </a:ext>
            </a:extLst>
          </p:cNvPr>
          <p:cNvSpPr txBox="1"/>
          <p:nvPr/>
        </p:nvSpPr>
        <p:spPr>
          <a:xfrm>
            <a:off x="4062791" y="601028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Mk1B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174EBF6F-80E3-6693-27F4-8FAA4A5AB8EE}"/>
              </a:ext>
            </a:extLst>
          </p:cNvPr>
          <p:cNvSpPr txBox="1"/>
          <p:nvPr/>
        </p:nvSpPr>
        <p:spPr>
          <a:xfrm>
            <a:off x="6519436" y="5220222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Flongle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89072B85-7D84-4746-0D6E-CC82FCF03EA7}"/>
              </a:ext>
            </a:extLst>
          </p:cNvPr>
          <p:cNvSpPr txBox="1"/>
          <p:nvPr/>
        </p:nvSpPr>
        <p:spPr>
          <a:xfrm>
            <a:off x="7141348" y="554300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Flowcell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D5743A8-6F0B-D22B-4C15-0E4A57268BD4}"/>
              </a:ext>
            </a:extLst>
          </p:cNvPr>
          <p:cNvSpPr txBox="1"/>
          <p:nvPr/>
        </p:nvSpPr>
        <p:spPr>
          <a:xfrm>
            <a:off x="7288147" y="62351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SmidigION</a:t>
            </a:r>
          </a:p>
        </p:txBody>
      </p:sp>
    </p:spTree>
    <p:extLst>
      <p:ext uri="{BB962C8B-B14F-4D97-AF65-F5344CB8AC3E}">
        <p14:creationId xmlns:p14="http://schemas.microsoft.com/office/powerpoint/2010/main" val="17424254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22</a:t>
            </a:fld>
            <a:endParaRPr lang="en-GB"/>
          </a:p>
        </p:txBody>
      </p:sp>
      <p:pic>
        <p:nvPicPr>
          <p:cNvPr id="2" name="Picture 4">
            <a:extLst>
              <a:ext uri="{FF2B5EF4-FFF2-40B4-BE49-F238E27FC236}">
                <a16:creationId xmlns:a16="http://schemas.microsoft.com/office/drawing/2014/main" id="{8392847E-5855-31A1-8B81-EF1862CCC3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93495" y="1567102"/>
            <a:ext cx="4667809" cy="32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Footer Placeholder 6">
            <a:extLst>
              <a:ext uri="{FF2B5EF4-FFF2-40B4-BE49-F238E27FC236}">
                <a16:creationId xmlns:a16="http://schemas.microsoft.com/office/drawing/2014/main" id="{1744F988-675C-F183-2540-AF4D0BEA89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5"/>
              </a:rPr>
              <a:t>https://nanoporetech.com/products</a:t>
            </a:r>
            <a:endParaRPr lang="en-GB" dirty="0"/>
          </a:p>
        </p:txBody>
      </p:sp>
      <p:pic>
        <p:nvPicPr>
          <p:cNvPr id="4" name="Picture 4" descr="MinION Mk1D">
            <a:extLst>
              <a:ext uri="{FF2B5EF4-FFF2-40B4-BE49-F238E27FC236}">
                <a16:creationId xmlns:a16="http://schemas.microsoft.com/office/drawing/2014/main" id="{2785B495-8DFF-C520-4C7D-9A96209B05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28538" y="4381500"/>
            <a:ext cx="247790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891EE72-99F9-8D3F-8572-63DEAFEFD4FA}"/>
              </a:ext>
            </a:extLst>
          </p:cNvPr>
          <p:cNvSpPr txBox="1"/>
          <p:nvPr/>
        </p:nvSpPr>
        <p:spPr>
          <a:xfrm>
            <a:off x="7469818" y="492156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Mk1D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635AF89B-8BEE-6A01-7112-AAB725456BE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34" y="3056032"/>
            <a:ext cx="3904410" cy="336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CC4CBA-39BF-FCA0-ED56-863B492FD962}"/>
              </a:ext>
            </a:extLst>
          </p:cNvPr>
          <p:cNvSpPr txBox="1"/>
          <p:nvPr/>
        </p:nvSpPr>
        <p:spPr>
          <a:xfrm>
            <a:off x="1675867" y="1400771"/>
            <a:ext cx="2820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2023:</a:t>
            </a:r>
            <a:endParaRPr lang="pt-BR" sz="24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C5890DF-BE07-460D-C1BA-46FAF2765BFE}"/>
              </a:ext>
            </a:extLst>
          </p:cNvPr>
          <p:cNvSpPr txBox="1"/>
          <p:nvPr/>
        </p:nvSpPr>
        <p:spPr>
          <a:xfrm>
            <a:off x="3150567" y="3391185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PromethION 2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9116EEC4-FA71-0890-FADA-4E313DB762B6}"/>
              </a:ext>
            </a:extLst>
          </p:cNvPr>
          <p:cNvSpPr txBox="1"/>
          <p:nvPr/>
        </p:nvSpPr>
        <p:spPr>
          <a:xfrm>
            <a:off x="5743386" y="2686700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Plongle</a:t>
            </a:r>
          </a:p>
        </p:txBody>
      </p:sp>
    </p:spTree>
    <p:extLst>
      <p:ext uri="{BB962C8B-B14F-4D97-AF65-F5344CB8AC3E}">
        <p14:creationId xmlns:p14="http://schemas.microsoft.com/office/powerpoint/2010/main" val="157032234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 (ONT)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23</a:t>
            </a:fld>
            <a:endParaRPr lang="en-GB"/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577D3583-3D10-D545-692B-E3983022992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762" t="6305" r="3071" b="2323"/>
          <a:stretch/>
        </p:blipFill>
        <p:spPr>
          <a:xfrm>
            <a:off x="995083" y="1210043"/>
            <a:ext cx="10219764" cy="56049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52981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24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NGS (3ª Gen)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8C17BA5-D22D-CF43-114A-413D1DEC3FE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2FC99B6C-BBAD-A598-7C3D-612ACB8043B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B8B879D3-91F2-3845-0B95-71C48667BA4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99413" y="1458604"/>
            <a:ext cx="5379357" cy="48977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40438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25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b="1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b="1" i="1" dirty="0"/>
              <a:t>i.e.</a:t>
            </a:r>
            <a:r>
              <a:rPr lang="pt-BR" sz="1800" b="1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22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PCR multiplex – Primal </a:t>
            </a:r>
            <a:r>
              <a:rPr lang="pt-BR" sz="4000" dirty="0" err="1"/>
              <a:t>Scheme</a:t>
            </a:r>
            <a:endParaRPr lang="pt-BR" sz="4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26</a:t>
            </a:fld>
            <a:endParaRPr lang="en-GB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3A32F235-73C7-682A-4226-77F75A55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Refs.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8A0A26-53B6-8E6A-21C3-F5ABE0A21244}"/>
              </a:ext>
            </a:extLst>
          </p:cNvPr>
          <p:cNvGrpSpPr/>
          <p:nvPr/>
        </p:nvGrpSpPr>
        <p:grpSpPr>
          <a:xfrm>
            <a:off x="808287" y="1278936"/>
            <a:ext cx="10575426" cy="5442539"/>
            <a:chOff x="432347" y="1278936"/>
            <a:chExt cx="10575426" cy="544253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7CF4CF1-9580-393E-1D7D-66A5406D4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263" y="2671098"/>
              <a:ext cx="7941510" cy="40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B6F2667-EFBC-898A-A8A4-4641D587A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47" y="1278936"/>
              <a:ext cx="7941511" cy="356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375591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PCR multiplex – Primal </a:t>
            </a:r>
            <a:r>
              <a:rPr lang="pt-BR" sz="4000" dirty="0" err="1"/>
              <a:t>Scheme</a:t>
            </a:r>
            <a:endParaRPr lang="pt-BR" sz="4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27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B28214-2C80-D950-7682-05471F99E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8777"/>
          <a:stretch/>
        </p:blipFill>
        <p:spPr bwMode="auto">
          <a:xfrm>
            <a:off x="1809750" y="1835150"/>
            <a:ext cx="85725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40B6A-5917-E1D8-7AF1-7C4136CB144C}"/>
              </a:ext>
            </a:extLst>
          </p:cNvPr>
          <p:cNvSpPr txBox="1"/>
          <p:nvPr/>
        </p:nvSpPr>
        <p:spPr>
          <a:xfrm>
            <a:off x="3223967" y="1465818"/>
            <a:ext cx="589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SARS-CoV-2 ARTICnetwork: amplicons de ~400pb</a:t>
            </a:r>
          </a:p>
        </p:txBody>
      </p:sp>
    </p:spTree>
    <p:extLst>
      <p:ext uri="{BB962C8B-B14F-4D97-AF65-F5344CB8AC3E}">
        <p14:creationId xmlns:p14="http://schemas.microsoft.com/office/powerpoint/2010/main" val="247197097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PCR multiplex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28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355D5F-29FF-08A6-AB31-CBF6DC8E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22" y="1552116"/>
            <a:ext cx="3713719" cy="49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69A11E-AC06-EB3E-307D-3815800FA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58" y="1552116"/>
            <a:ext cx="3713719" cy="49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9871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29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b="1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2693199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</a:t>
            </a:fld>
            <a:endParaRPr lang="en-GB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40E16D6-45BA-30D1-47C6-CB68B78D0CD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Linha do  tempo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FF3EB9-67BC-3E9F-4810-5C400913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42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1941371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Purificação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30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4466E-1F13-BA51-4641-D16ABF82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5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A188767-7FA3-0346-CC0D-116A4BF3F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6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68CB054-04D9-0C72-6D8A-621332D1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47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0844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Purificação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31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E2E0A-719C-8E87-D4D3-7B3E3D44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3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E73E72B-13E6-C407-5DF9-DB8E9D302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6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893B4F6-1B6B-3F7B-6089-071D3A96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47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0135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32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b="1" dirty="0"/>
              <a:t>Sequenciamento</a:t>
            </a:r>
          </a:p>
          <a:p>
            <a:pPr marL="0" indent="0">
              <a:buNone/>
            </a:pPr>
            <a:r>
              <a:rPr lang="pt-BR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546358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33</a:t>
            </a:fld>
            <a:endParaRPr lang="en-GB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9BD957B-36FB-8DEB-A4A0-38368563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98" y="1224275"/>
            <a:ext cx="9657003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5855975-5773-28C2-42A6-1199A994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72" y="2564091"/>
            <a:ext cx="5390730" cy="38651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4106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34</a:t>
            </a:fld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1D3F03-21DD-6A26-1280-00FDF6D9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15" y="1253928"/>
            <a:ext cx="7327770" cy="54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46932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35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015693-7CF2-8FDD-B5B0-4B2FDAFC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15" y="1253928"/>
            <a:ext cx="7329600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45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36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E45C3-EE30-7754-774E-7F60ED97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8" y="1550142"/>
            <a:ext cx="3714054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BEC4D18-8296-3873-5291-918D0447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82" y="1550142"/>
            <a:ext cx="66048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11596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37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DA400F2-75A6-2DBB-CEEA-5FFB364C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00" y="1224275"/>
            <a:ext cx="9772800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8010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38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D007C4-DDB3-90CB-FBDF-B970BF5A4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00" y="1224275"/>
            <a:ext cx="9772800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601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39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b="1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b="1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888396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</a:t>
            </a:fld>
            <a:endParaRPr lang="en-GB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40E16D6-45BA-30D1-47C6-CB68B78D0CD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Linha do  tempo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FF3EB9-67BC-3E9F-4810-5C400913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42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Arrow: Down 3">
            <a:extLst>
              <a:ext uri="{FF2B5EF4-FFF2-40B4-BE49-F238E27FC236}">
                <a16:creationId xmlns:a16="http://schemas.microsoft.com/office/drawing/2014/main" id="{70505268-00C4-5914-B032-FA68F1B9CDDD}"/>
              </a:ext>
            </a:extLst>
          </p:cNvPr>
          <p:cNvSpPr/>
          <p:nvPr/>
        </p:nvSpPr>
        <p:spPr>
          <a:xfrm>
            <a:off x="1828800" y="1336342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Arrow: Down 5">
            <a:extLst>
              <a:ext uri="{FF2B5EF4-FFF2-40B4-BE49-F238E27FC236}">
                <a16:creationId xmlns:a16="http://schemas.microsoft.com/office/drawing/2014/main" id="{E7DF7A34-DC23-E90A-D01D-B05DF1476750}"/>
              </a:ext>
            </a:extLst>
          </p:cNvPr>
          <p:cNvSpPr/>
          <p:nvPr/>
        </p:nvSpPr>
        <p:spPr>
          <a:xfrm>
            <a:off x="2922494" y="1336342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Arrow: Down 6">
            <a:extLst>
              <a:ext uri="{FF2B5EF4-FFF2-40B4-BE49-F238E27FC236}">
                <a16:creationId xmlns:a16="http://schemas.microsoft.com/office/drawing/2014/main" id="{DD844A2C-31F1-0257-38C0-06EBAFF3A580}"/>
              </a:ext>
            </a:extLst>
          </p:cNvPr>
          <p:cNvSpPr/>
          <p:nvPr/>
        </p:nvSpPr>
        <p:spPr>
          <a:xfrm rot="10800000">
            <a:off x="1246096" y="5882980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9" name="Arrow: Down 8">
            <a:extLst>
              <a:ext uri="{FF2B5EF4-FFF2-40B4-BE49-F238E27FC236}">
                <a16:creationId xmlns:a16="http://schemas.microsoft.com/office/drawing/2014/main" id="{404C283B-7EA4-3D80-D00B-A0DDD6ECA970}"/>
              </a:ext>
            </a:extLst>
          </p:cNvPr>
          <p:cNvSpPr/>
          <p:nvPr/>
        </p:nvSpPr>
        <p:spPr>
          <a:xfrm rot="10800000">
            <a:off x="2384615" y="5882980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Arrow: Down 1">
            <a:extLst>
              <a:ext uri="{FF2B5EF4-FFF2-40B4-BE49-F238E27FC236}">
                <a16:creationId xmlns:a16="http://schemas.microsoft.com/office/drawing/2014/main" id="{39F18692-B276-87C0-F968-4E4EA987C66E}"/>
              </a:ext>
            </a:extLst>
          </p:cNvPr>
          <p:cNvSpPr/>
          <p:nvPr/>
        </p:nvSpPr>
        <p:spPr>
          <a:xfrm>
            <a:off x="717176" y="1333765"/>
            <a:ext cx="277906" cy="367661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253040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40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260C3E6-73F8-9D4E-C639-D28A5B2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4" y="1333461"/>
            <a:ext cx="9326252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DCE7A7-1EF3-505D-6ADA-AC6995F4FDEF}"/>
              </a:ext>
            </a:extLst>
          </p:cNvPr>
          <p:cNvGrpSpPr/>
          <p:nvPr/>
        </p:nvGrpSpPr>
        <p:grpSpPr>
          <a:xfrm>
            <a:off x="1354297" y="4413093"/>
            <a:ext cx="9483406" cy="2265044"/>
            <a:chOff x="711138" y="4080471"/>
            <a:chExt cx="9483406" cy="2265044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1D540E1A-5B16-EB38-4C40-AAF708CBD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8" y="4402259"/>
              <a:ext cx="2609898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>
              <a:extLst>
                <a:ext uri="{FF2B5EF4-FFF2-40B4-BE49-F238E27FC236}">
                  <a16:creationId xmlns:a16="http://schemas.microsoft.com/office/drawing/2014/main" id="{D44E8D1A-D87E-4243-F840-DCCC6143B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036" y="4402259"/>
              <a:ext cx="2239867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9D2BC84F-7E45-B481-1293-1760AD856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933" y="4080471"/>
              <a:ext cx="4263611" cy="226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209D14-CF2D-7FDD-4996-F5C9CBB57C7C}"/>
              </a:ext>
            </a:extLst>
          </p:cNvPr>
          <p:cNvSpPr txBox="1"/>
          <p:nvPr/>
        </p:nvSpPr>
        <p:spPr>
          <a:xfrm>
            <a:off x="1255364" y="3429000"/>
            <a:ext cx="968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Basecalling (chamada de bases):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das leituras de acordo com escore de qualidade PHRED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Conversão de fast5/pod5 para fastq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8399035-8F1F-BF9A-ABEE-B3A3E570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7"/>
              </a:rPr>
              <a:t>https://nanoporetech.com/nanopore-sequencing-data-analysis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93C6BE-4A21-00A7-B65D-3B7089E96E18}"/>
              </a:ext>
            </a:extLst>
          </p:cNvPr>
          <p:cNvSpPr/>
          <p:nvPr/>
        </p:nvSpPr>
        <p:spPr>
          <a:xfrm>
            <a:off x="2761434" y="1257487"/>
            <a:ext cx="3200095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F34D4744-4265-739C-95B7-E94DB74165EB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>
                <a:hlinkClick r:id="rId7"/>
              </a:rPr>
              <a:t>https://nanoporetech.com/nanopore-sequencing-data-analysis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84065069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41</a:t>
            </a:fld>
            <a:endParaRPr lang="en-GB"/>
          </a:p>
        </p:txBody>
      </p:sp>
      <p:pic>
        <p:nvPicPr>
          <p:cNvPr id="3" name="Picture 2" descr="raw_to_truth_reads.pdf">
            <a:extLst>
              <a:ext uri="{FF2B5EF4-FFF2-40B4-BE49-F238E27FC236}">
                <a16:creationId xmlns:a16="http://schemas.microsoft.com/office/drawing/2014/main" id="{56E30FF6-72B9-DD90-11DF-6D7A2924A6C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75035" y="1384171"/>
            <a:ext cx="7090306" cy="4963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715893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tângulo 8">
            <a:extLst>
              <a:ext uri="{FF2B5EF4-FFF2-40B4-BE49-F238E27FC236}">
                <a16:creationId xmlns:a16="http://schemas.microsoft.com/office/drawing/2014/main" id="{ECBD5326-904F-0FCB-A02C-2D4F116A567F}"/>
              </a:ext>
            </a:extLst>
          </p:cNvPr>
          <p:cNvSpPr/>
          <p:nvPr/>
        </p:nvSpPr>
        <p:spPr>
          <a:xfrm>
            <a:off x="1472452" y="3592550"/>
            <a:ext cx="2053167" cy="1530394"/>
          </a:xfrm>
          <a:prstGeom prst="rect">
            <a:avLst/>
          </a:prstGeom>
          <a:solidFill>
            <a:srgbClr val="D0E6D5"/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Como confiar nos dados?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42</a:t>
            </a:fld>
            <a:endParaRPr lang="en-GB"/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DBB343FB-B144-1482-CB43-15D9B88B892D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088878BE-07B6-D346-AAB5-7758BA58B8AF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3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5" name="Tabela 7">
            <a:extLst>
              <a:ext uri="{FF2B5EF4-FFF2-40B4-BE49-F238E27FC236}">
                <a16:creationId xmlns:a16="http://schemas.microsoft.com/office/drawing/2014/main" id="{44941DAF-22DC-15AE-6BCA-9F3CAF947BF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6298033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9" name="CaixaDeTexto 9">
            <a:extLst>
              <a:ext uri="{FF2B5EF4-FFF2-40B4-BE49-F238E27FC236}">
                <a16:creationId xmlns:a16="http://schemas.microsoft.com/office/drawing/2014/main" id="{374AEEA1-6F17-5F1D-FF70-75AE55EB1542}"/>
              </a:ext>
            </a:extLst>
          </p:cNvPr>
          <p:cNvSpPr txBox="1"/>
          <p:nvPr/>
        </p:nvSpPr>
        <p:spPr>
          <a:xfrm>
            <a:off x="1605802" y="3896082"/>
            <a:ext cx="1786467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dirty="0"/>
              <a:t>P = 10</a:t>
            </a:r>
            <a:r>
              <a:rPr lang="pt-BR" baseline="30000" dirty="0"/>
              <a:t>-Q/10</a:t>
            </a:r>
          </a:p>
          <a:p>
            <a:pPr algn="ctr"/>
            <a:endParaRPr lang="pt-BR" dirty="0"/>
          </a:p>
          <a:p>
            <a:pPr algn="ctr"/>
            <a:r>
              <a:rPr lang="pt-BR" dirty="0"/>
              <a:t>Q = -10log</a:t>
            </a:r>
            <a:r>
              <a:rPr lang="pt-BR" baseline="-25000" dirty="0"/>
              <a:t>10</a:t>
            </a:r>
            <a:r>
              <a:rPr lang="pt-BR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203491282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43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09D14-CF2D-7FDD-4996-F5C9CBB57C7C}"/>
              </a:ext>
            </a:extLst>
          </p:cNvPr>
          <p:cNvSpPr txBox="1"/>
          <p:nvPr/>
        </p:nvSpPr>
        <p:spPr>
          <a:xfrm>
            <a:off x="1255364" y="1510550"/>
            <a:ext cx="968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Demultiplexing (Demultiplexação):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Separação das leituras obtidas por cada barcode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8399035-8F1F-BF9A-ABEE-B3A3E570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6356350"/>
            <a:ext cx="7759491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3"/>
              </a:rPr>
              <a:t>https://www.spoj.com/problems/PROG0484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https://doi.org/10.1038/nprot.2017.066</a:t>
            </a:r>
            <a:endParaRPr lang="en-GB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31BFFF4-26F8-3A62-38AF-917F84AA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8" y="2684105"/>
            <a:ext cx="5745256" cy="31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A9E1314D-1F06-CB5C-D4CB-40BC6665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8" y="3147332"/>
            <a:ext cx="4532783" cy="22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3711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44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2A106E-03B4-F92E-986A-B8CCF29E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224275"/>
            <a:ext cx="9937574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9759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4" name="Picture 10">
            <a:extLst>
              <a:ext uri="{FF2B5EF4-FFF2-40B4-BE49-F238E27FC236}">
                <a16:creationId xmlns:a16="http://schemas.microsoft.com/office/drawing/2014/main" id="{404F8ADF-033D-6E5B-097D-C220FF9D6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088" y="4105665"/>
            <a:ext cx="7294043" cy="24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Pré-processamento da ONT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45</a:t>
            </a:fld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05875D7-3B94-3A48-BC87-7DA82C4D8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7" y="1366558"/>
            <a:ext cx="4347601" cy="260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B19AD79A-ED40-8287-944D-EEC3E73D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6356350"/>
            <a:ext cx="7759491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5"/>
              </a:rPr>
              <a:t>https://doi.org/10.21105/joss.01236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https://github.com/a-slide/pycoQC</a:t>
            </a:r>
            <a:endParaRPr lang="en-GB" dirty="0"/>
          </a:p>
        </p:txBody>
      </p:sp>
      <p:pic>
        <p:nvPicPr>
          <p:cNvPr id="21516" name="Picture 12">
            <a:extLst>
              <a:ext uri="{FF2B5EF4-FFF2-40B4-BE49-F238E27FC236}">
                <a16:creationId xmlns:a16="http://schemas.microsoft.com/office/drawing/2014/main" id="{9AD48F6C-0EDA-10FA-47B7-126D64E7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70" y="1685646"/>
            <a:ext cx="6786422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2967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1592481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1592481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46</a:t>
            </a:fld>
            <a:endParaRPr lang="en-GB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1592481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1769352" y="1556746"/>
            <a:ext cx="8916576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b="1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b="1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b="1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1592481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1592481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1592481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1592481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1592481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33429106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Bioinformática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47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260C3E6-73F8-9D4E-C639-D28A5B2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4" y="1333461"/>
            <a:ext cx="9326252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93C6BE-4A21-00A7-B65D-3B7089E96E18}"/>
              </a:ext>
            </a:extLst>
          </p:cNvPr>
          <p:cNvSpPr/>
          <p:nvPr/>
        </p:nvSpPr>
        <p:spPr>
          <a:xfrm flipH="1">
            <a:off x="6033247" y="1257487"/>
            <a:ext cx="4804456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413F02D-F91D-5A9E-D40F-09D93442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84" y="3376351"/>
            <a:ext cx="5767832" cy="32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6711824-5C83-6E4E-D7D4-F7F3556A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6356350"/>
            <a:ext cx="7759491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5"/>
              </a:rPr>
              <a:t>https://doi.org/10.1007/978-981-13-8844-6_15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33369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/>
          </a:bodyPr>
          <a:lstStyle/>
          <a:p>
            <a:pPr rtl="0"/>
            <a:br>
              <a:rPr lang="en-GB" sz="5400" dirty="0"/>
            </a:br>
            <a:br>
              <a:rPr lang="en-GB" sz="5400" dirty="0"/>
            </a:br>
            <a:r>
              <a:rPr lang="en-GB" sz="5400" dirty="0"/>
              <a:t>Sequenciamento NGS:</a:t>
            </a:r>
            <a:br>
              <a:rPr lang="en-GB" sz="5400" dirty="0"/>
            </a:br>
            <a:r>
              <a:rPr lang="en-GB" sz="4400" dirty="0"/>
              <a:t>Nanopore</a:t>
            </a:r>
            <a:endParaRPr lang="en-GB" sz="54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/>
          <a:lstStyle/>
          <a:p>
            <a:pPr rtl="0"/>
            <a:r>
              <a:rPr lang="en-GB" dirty="0"/>
              <a:t>Laise de Moraes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78520E-58D9-1357-F83B-F62E44909A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60" r="33260"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40795740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5</a:t>
            </a:fld>
            <a:endParaRPr lang="en-GB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40E16D6-45BA-30D1-47C6-CB68B78D0CD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Linha do  tempo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9FF3EB9-67BC-3E9F-4810-5C40091384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542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CB68F970-883B-A955-97C7-E99482F77164}"/>
              </a:ext>
            </a:extLst>
          </p:cNvPr>
          <p:cNvSpPr/>
          <p:nvPr/>
        </p:nvSpPr>
        <p:spPr>
          <a:xfrm>
            <a:off x="3137645" y="4105835"/>
            <a:ext cx="2357719" cy="1801906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94121581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6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16E33C3A-84D6-4DF9-6C89-9AFCBBC7A27B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“Levou quase uma década, três bilhões de dólares e milhares de cientistas para sequenciar o genoma humano em </a:t>
            </a:r>
            <a:r>
              <a:rPr lang="pt-BR" sz="1800" b="1" dirty="0">
                <a:solidFill>
                  <a:srgbClr val="FF0000"/>
                </a:solidFill>
              </a:rPr>
              <a:t>2003</a:t>
            </a:r>
            <a:r>
              <a:rPr lang="pt-BR" sz="1800" dirty="0"/>
              <a:t>*”.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pic>
        <p:nvPicPr>
          <p:cNvPr id="5124" name="Picture 4">
            <a:extLst>
              <a:ext uri="{FF2B5EF4-FFF2-40B4-BE49-F238E27FC236}">
                <a16:creationId xmlns:a16="http://schemas.microsoft.com/office/drawing/2014/main" id="{5BFC444B-369F-99CA-2DFB-43356E65E6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41" y="2528887"/>
            <a:ext cx="5619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8" name="Picture 8" descr="Electropherogram - Openclipart">
            <a:extLst>
              <a:ext uri="{FF2B5EF4-FFF2-40B4-BE49-F238E27FC236}">
                <a16:creationId xmlns:a16="http://schemas.microsoft.com/office/drawing/2014/main" id="{507E27A9-BB52-DD06-153E-C7A63090754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1067" r="17289" b="3136"/>
          <a:stretch/>
        </p:blipFill>
        <p:spPr bwMode="auto">
          <a:xfrm>
            <a:off x="839908" y="3563469"/>
            <a:ext cx="4637999" cy="17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2F1049AC-878F-3887-141E-C17D8B2FDEE6}"/>
              </a:ext>
            </a:extLst>
          </p:cNvPr>
          <p:cNvSpPr txBox="1"/>
          <p:nvPr/>
        </p:nvSpPr>
        <p:spPr>
          <a:xfrm>
            <a:off x="5764306" y="5597523"/>
            <a:ext cx="66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NIH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35ED93-797C-5DD9-63BB-304255C58803}"/>
              </a:ext>
            </a:extLst>
          </p:cNvPr>
          <p:cNvSpPr txBox="1"/>
          <p:nvPr/>
        </p:nvSpPr>
        <p:spPr>
          <a:xfrm>
            <a:off x="10334721" y="5637466"/>
            <a:ext cx="905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Celera</a:t>
            </a:r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5340213-6751-544B-0B29-338AE70E3C9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5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6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03873564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7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Sanger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573CA052-717E-2DD2-1DBC-442133FA363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" t="12883" r="2395" b="71637"/>
          <a:stretch/>
        </p:blipFill>
        <p:spPr bwMode="auto">
          <a:xfrm>
            <a:off x="923365" y="1854200"/>
            <a:ext cx="10336306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2000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21828-96B7-9FB0-8B3D-D02F73CD3345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2001</a:t>
            </a:r>
          </a:p>
        </p:txBody>
      </p:sp>
      <p:sp>
        <p:nvSpPr>
          <p:cNvPr id="18" name="Footer Placeholder 6">
            <a:extLst>
              <a:ext uri="{FF2B5EF4-FFF2-40B4-BE49-F238E27FC236}">
                <a16:creationId xmlns:a16="http://schemas.microsoft.com/office/drawing/2014/main" id="{18C17BA5-D22D-CF43-114A-413D1DEC3FE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649478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>
            <a:extLst>
              <a:ext uri="{FF2B5EF4-FFF2-40B4-BE49-F238E27FC236}">
                <a16:creationId xmlns:a16="http://schemas.microsoft.com/office/drawing/2014/main" id="{2ED3F8C7-987E-5B7E-9FFD-46D4D972436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8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Projeto Genoma Humano – Sanger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3A6BD3E-D1D9-9980-8E51-FFDFDC1C9AF0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2002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E121828-96B7-9FB0-8B3D-D02F73CD3345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2003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221A92F2-5223-4FC0-18A9-39F1F8481DE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30671" r="48314" b="53848"/>
          <a:stretch/>
        </p:blipFill>
        <p:spPr bwMode="auto">
          <a:xfrm>
            <a:off x="1077854" y="1854199"/>
            <a:ext cx="5201026" cy="438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2">
            <a:extLst>
              <a:ext uri="{FF2B5EF4-FFF2-40B4-BE49-F238E27FC236}">
                <a16:creationId xmlns:a16="http://schemas.microsoft.com/office/drawing/2014/main" id="{984438BF-80B9-04BE-098B-D22E483C826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30590" r="2182" b="53928"/>
          <a:stretch/>
        </p:blipFill>
        <p:spPr bwMode="auto">
          <a:xfrm>
            <a:off x="6247053" y="1845233"/>
            <a:ext cx="5003653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4B93AE75-3F9F-B406-846F-CE1C0084A74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9928381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9</a:t>
            </a:fld>
            <a:endParaRPr lang="en-GB"/>
          </a:p>
        </p:txBody>
      </p:sp>
      <p:sp>
        <p:nvSpPr>
          <p:cNvPr id="5" name="Title 32">
            <a:extLst>
              <a:ext uri="{FF2B5EF4-FFF2-40B4-BE49-F238E27FC236}">
                <a16:creationId xmlns:a16="http://schemas.microsoft.com/office/drawing/2014/main" id="{F4A7F748-94D2-27EB-572C-33695C9E93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Sanger </a:t>
            </a:r>
            <a:r>
              <a:rPr lang="pt-BR" sz="4000" i="1" dirty="0"/>
              <a:t>versus</a:t>
            </a:r>
            <a:r>
              <a:rPr lang="pt-BR" sz="4000" dirty="0"/>
              <a:t> NGS</a:t>
            </a:r>
          </a:p>
        </p:txBody>
      </p:sp>
      <p:sp>
        <p:nvSpPr>
          <p:cNvPr id="2" name="Content Placeholder 12">
            <a:extLst>
              <a:ext uri="{FF2B5EF4-FFF2-40B4-BE49-F238E27FC236}">
                <a16:creationId xmlns:a16="http://schemas.microsoft.com/office/drawing/2014/main" id="{16E33C3A-84D6-4DF9-6C89-9AFCBBC7A27B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</a:t>
            </a:r>
            <a:r>
              <a:rPr lang="pt-BR" sz="1800" b="1" dirty="0">
                <a:solidFill>
                  <a:srgbClr val="FF0000"/>
                </a:solidFill>
              </a:rPr>
              <a:t>Levou quase uma década</a:t>
            </a:r>
            <a:r>
              <a:rPr lang="pt-BR" sz="1800" dirty="0"/>
              <a:t>, três bilhões de dólares e milhares de cientistas para sequenciar o genoma humano em 2003*”.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45340213-6751-544B-0B29-338AE70E3C9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3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0D0A98EC-C83C-4720-4A3F-CAD7F25BAD54}"/>
              </a:ext>
            </a:extLst>
          </p:cNvPr>
          <p:cNvGrpSpPr/>
          <p:nvPr/>
        </p:nvGrpSpPr>
        <p:grpSpPr>
          <a:xfrm>
            <a:off x="1004047" y="2584878"/>
            <a:ext cx="10183906" cy="3515304"/>
            <a:chOff x="0" y="1754281"/>
            <a:chExt cx="12192000" cy="4208463"/>
          </a:xfrm>
        </p:grpSpPr>
        <p:pic>
          <p:nvPicPr>
            <p:cNvPr id="6" name="Picture 2">
              <a:extLst>
                <a:ext uri="{FF2B5EF4-FFF2-40B4-BE49-F238E27FC236}">
                  <a16:creationId xmlns:a16="http://schemas.microsoft.com/office/drawing/2014/main" id="{78AB52C9-DB30-3B06-A3AA-C46D4700AC0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0" y="1754281"/>
              <a:ext cx="12192000" cy="420846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7" name="Rectangle 6">
              <a:extLst>
                <a:ext uri="{FF2B5EF4-FFF2-40B4-BE49-F238E27FC236}">
                  <a16:creationId xmlns:a16="http://schemas.microsoft.com/office/drawing/2014/main" id="{BCF3B5A5-9401-6F93-676F-43184EE5722A}"/>
                </a:ext>
              </a:extLst>
            </p:cNvPr>
            <p:cNvSpPr/>
            <p:nvPr/>
          </p:nvSpPr>
          <p:spPr>
            <a:xfrm>
              <a:off x="3702421" y="1754281"/>
              <a:ext cx="6777319" cy="18019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0" name="Rectangle 9">
              <a:extLst>
                <a:ext uri="{FF2B5EF4-FFF2-40B4-BE49-F238E27FC236}">
                  <a16:creationId xmlns:a16="http://schemas.microsoft.com/office/drawing/2014/main" id="{F0C6E6B0-3971-1648-DD6B-3845B8B689F9}"/>
                </a:ext>
              </a:extLst>
            </p:cNvPr>
            <p:cNvSpPr/>
            <p:nvPr/>
          </p:nvSpPr>
          <p:spPr>
            <a:xfrm>
              <a:off x="5387787" y="4107049"/>
              <a:ext cx="5656732" cy="1801906"/>
            </a:xfrm>
            <a:prstGeom prst="rect">
              <a:avLst/>
            </a:prstGeom>
            <a:noFill/>
            <a:ln w="1905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</p:spTree>
    <p:extLst>
      <p:ext uri="{BB962C8B-B14F-4D97-AF65-F5344CB8AC3E}">
        <p14:creationId xmlns:p14="http://schemas.microsoft.com/office/powerpoint/2010/main" val="3921633380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26_TF89117832_Win32" id="{DB0A3224-88B5-430B-9AD1-D790B94EF5D8}" vid="{070D6B8A-04B9-4AE4-ADE6-362B2ED255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bd86cd-aee7-4d84-9328-0256d48ce484">
      <Terms xmlns="http://schemas.microsoft.com/office/infopath/2007/PartnerControls"/>
    </lcf76f155ced4ddcb4097134ff3c332f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1A7C4456A97A45A5FB2F06EE0F3795" ma:contentTypeVersion="12" ma:contentTypeDescription="Crie um novo documento." ma:contentTypeScope="" ma:versionID="2f4c41121cfa066fe108e5e004855f00">
  <xsd:schema xmlns:xsd="http://www.w3.org/2001/XMLSchema" xmlns:xs="http://www.w3.org/2001/XMLSchema" xmlns:p="http://schemas.microsoft.com/office/2006/metadata/properties" xmlns:ns2="56bd86cd-aee7-4d84-9328-0256d48ce484" xmlns:ns3="d89b8d59-050a-4503-a522-eb5bc4a69315" targetNamespace="http://schemas.microsoft.com/office/2006/metadata/properties" ma:root="true" ma:fieldsID="d6a311bf9b8bd512c3fc9f491e5d02bc" ns2:_="" ns3:_="">
    <xsd:import namespace="56bd86cd-aee7-4d84-9328-0256d48ce484"/>
    <xsd:import namespace="d89b8d59-050a-4503-a522-eb5bc4a693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d86cd-aee7-4d84-9328-0256d48ce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143de60c-575b-4c62-9f62-591ff79d3e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b8d59-050a-4503-a522-eb5bc4a6931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  <ds:schemaRef ds:uri="56bd86cd-aee7-4d84-9328-0256d48ce484"/>
  </ds:schemaRefs>
</ds:datastoreItem>
</file>

<file path=customXml/itemProps2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E8175BC8-C0D6-4F5B-97AB-3BE48EA7A3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bd86cd-aee7-4d84-9328-0256d48ce484"/>
    <ds:schemaRef ds:uri="d89b8d59-050a-4503-a522-eb5bc4a69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{5C68CF0B-7803-413A-8551-DDB480ADE2C8}tf89117832_win32</Template>
  <TotalTime>1039</TotalTime>
  <Words>2107</Words>
  <Application>Microsoft Office PowerPoint</Application>
  <PresentationFormat>Widescreen</PresentationFormat>
  <Paragraphs>350</Paragraphs>
  <Slides>48</Slides>
  <Notes>48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48</vt:i4>
      </vt:variant>
    </vt:vector>
  </HeadingPairs>
  <TitlesOfParts>
    <vt:vector size="53" baseType="lpstr">
      <vt:lpstr>Arial</vt:lpstr>
      <vt:lpstr>Avenir Next LT Pro</vt:lpstr>
      <vt:lpstr>Avenir Next LT Pro (Body)</vt:lpstr>
      <vt:lpstr>Calibri</vt:lpstr>
      <vt:lpstr>ColorBlockVTI</vt:lpstr>
      <vt:lpstr>  Sequenciamento NGS: Nanopore</vt:lpstr>
      <vt:lpstr>Sequenciamento</vt:lpstr>
      <vt:lpstr>Linha do  tempo</vt:lpstr>
      <vt:lpstr>Linha do  tempo</vt:lpstr>
      <vt:lpstr>Linha do  tempo</vt:lpstr>
      <vt:lpstr>Projeto Genoma Humano</vt:lpstr>
      <vt:lpstr>Projeto Genoma Humano – Sanger</vt:lpstr>
      <vt:lpstr>Projeto Genoma Humano – Sanger</vt:lpstr>
      <vt:lpstr>Sanger versus NGS</vt:lpstr>
      <vt:lpstr>Sanger versus NGS</vt:lpstr>
      <vt:lpstr>Sanger versus NGS</vt:lpstr>
      <vt:lpstr>Fluxo geral de sequenciamento NGS</vt:lpstr>
      <vt:lpstr>NGS – 2ª e 3ª Gerações*</vt:lpstr>
      <vt:lpstr>Projeto Genoma Humano – NGS (2ª Gen)</vt:lpstr>
      <vt:lpstr>Projeto Genoma Humano – NGS (2ª Gen)</vt:lpstr>
      <vt:lpstr>3ª Gen – Sequenciamento por Nanoporos</vt:lpstr>
      <vt:lpstr>3ª Gen – Sequenciamento por Nanoporos</vt:lpstr>
      <vt:lpstr>Oxford Nanopore Technologies (ONT)</vt:lpstr>
      <vt:lpstr>Oxford Nanopore Technologies (ONT)</vt:lpstr>
      <vt:lpstr>Oxford Nanopore Technologies (ONT)</vt:lpstr>
      <vt:lpstr>Oxford Nanopore Technologies (ONT)</vt:lpstr>
      <vt:lpstr>Oxford Nanopore Technologies (ONT)</vt:lpstr>
      <vt:lpstr>Oxford Nanopore Technologies (ONT)</vt:lpstr>
      <vt:lpstr>Projeto Genoma Humano – NGS (3ª Gen)</vt:lpstr>
      <vt:lpstr>Fluxo geral de sequenciamento NGS</vt:lpstr>
      <vt:lpstr>PCR multiplex – Primal Scheme</vt:lpstr>
      <vt:lpstr>PCR multiplex – Primal Scheme</vt:lpstr>
      <vt:lpstr>PCR multiplex</vt:lpstr>
      <vt:lpstr>Fluxo geral de sequenciamento NGS</vt:lpstr>
      <vt:lpstr>Purificação</vt:lpstr>
      <vt:lpstr>Purificação</vt:lpstr>
      <vt:lpstr>Fluxo geral de sequenciamento NGS</vt:lpstr>
      <vt:lpstr>Sequenciamento</vt:lpstr>
      <vt:lpstr>Sequenciamento</vt:lpstr>
      <vt:lpstr>Sequenciamento</vt:lpstr>
      <vt:lpstr>Sequenciamento</vt:lpstr>
      <vt:lpstr>Sequenciamento</vt:lpstr>
      <vt:lpstr>Sequenciamento</vt:lpstr>
      <vt:lpstr>Fluxo geral de sequenciamento NGS</vt:lpstr>
      <vt:lpstr>Pré-processamento da ONT</vt:lpstr>
      <vt:lpstr>Pré-processamento da ONT</vt:lpstr>
      <vt:lpstr>Como confiar nos dados?</vt:lpstr>
      <vt:lpstr>Pré-processamento da ONT</vt:lpstr>
      <vt:lpstr>Pré-processamento da ONT</vt:lpstr>
      <vt:lpstr>Pré-processamento da ONT</vt:lpstr>
      <vt:lpstr>Fluxo geral de sequenciamento NGS</vt:lpstr>
      <vt:lpstr>Bioinformática</vt:lpstr>
      <vt:lpstr>  Sequenciamento NGS: Nanopore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Extração de DNA/RNA</dc:title>
  <dc:creator>Laise Eduarda Paixão de Moraes</dc:creator>
  <cp:lastModifiedBy>Laise Eduarda Paixão de Moraes</cp:lastModifiedBy>
  <cp:revision>13</cp:revision>
  <dcterms:created xsi:type="dcterms:W3CDTF">2022-11-30T13:32:53Z</dcterms:created>
  <dcterms:modified xsi:type="dcterms:W3CDTF">2023-01-02T23:30:25Z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0x010100221A7C4456A97A45A5FB2F06EE0F3795</vt:lpwstr>
  </property>
  <property fmtid="{D5CDD505-2E9C-101B-9397-08002B2CF9AE}" pid="3" name="MediaServiceImageTags">
    <vt:lpwstr/>
  </property>
</Properties>
</file>